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</p:sldMasterIdLst>
  <p:notesMasterIdLst>
    <p:notesMasterId r:id="rId14"/>
  </p:notesMasterIdLst>
  <p:handoutMasterIdLst>
    <p:handoutMasterId r:id="rId15"/>
  </p:handoutMasterIdLst>
  <p:sldIdLst>
    <p:sldId id="258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eepiker" initials="F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BD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55"/>
    <p:restoredTop sz="96532"/>
  </p:normalViewPr>
  <p:slideViewPr>
    <p:cSldViewPr snapToGrid="0" snapToObjects="1">
      <p:cViewPr varScale="1">
        <p:scale>
          <a:sx n="97" d="100"/>
          <a:sy n="97" d="100"/>
        </p:scale>
        <p:origin x="126" y="78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1" d="100"/>
          <a:sy n="91" d="100"/>
        </p:scale>
        <p:origin x="3750" y="84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endParaRPr lang="en-US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fld id="{2B5AFE0E-6A1C-4885-B63C-2DFDC6AB1C79}" type="datetimeFigureOut">
              <a:rPr lang="en-US" altLang="en-US"/>
              <a:pPr/>
              <a:t>8/1/2020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AAEA61BB-20CE-4FD0-BD5C-E0532AC8E29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endParaRPr lang="en-US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fld id="{9D4EA084-1755-244B-AA1B-DD1CDE75AFEE}" type="datetimeFigureOut">
              <a:rPr lang="en-US" altLang="en-US"/>
              <a:pPr/>
              <a:t>8/1/2020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endParaRPr lang="en-US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53581F7C-1D07-BA46-A5B5-F41F280D9362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ECB4D-BD78-4876-A320-98CB78C0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96724BC-3FBC-42AE-899C-E14A4C98B6B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89748" y="1432850"/>
            <a:ext cx="4218523" cy="3997464"/>
          </a:xfrm>
          <a:custGeom>
            <a:avLst/>
            <a:gdLst>
              <a:gd name="connsiteX0" fmla="*/ 0 w 4218523"/>
              <a:gd name="connsiteY0" fmla="*/ 0 h 3997464"/>
              <a:gd name="connsiteX1" fmla="*/ 4218523 w 4218523"/>
              <a:gd name="connsiteY1" fmla="*/ 0 h 3997464"/>
              <a:gd name="connsiteX2" fmla="*/ 4218523 w 4218523"/>
              <a:gd name="connsiteY2" fmla="*/ 3997464 h 3997464"/>
              <a:gd name="connsiteX3" fmla="*/ 0 w 4218523"/>
              <a:gd name="connsiteY3" fmla="*/ 3997464 h 3997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18523" h="3997464">
                <a:moveTo>
                  <a:pt x="0" y="0"/>
                </a:moveTo>
                <a:lnTo>
                  <a:pt x="4218523" y="0"/>
                </a:lnTo>
                <a:lnTo>
                  <a:pt x="4218523" y="3997464"/>
                </a:lnTo>
                <a:lnTo>
                  <a:pt x="0" y="399746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74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6E36853-4029-487F-9764-5A405041B5D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40674" y="1367251"/>
            <a:ext cx="4210125" cy="4128651"/>
          </a:xfrm>
          <a:custGeom>
            <a:avLst/>
            <a:gdLst>
              <a:gd name="connsiteX0" fmla="*/ 0 w 4210125"/>
              <a:gd name="connsiteY0" fmla="*/ 0 h 4128651"/>
              <a:gd name="connsiteX1" fmla="*/ 4210125 w 4210125"/>
              <a:gd name="connsiteY1" fmla="*/ 0 h 4128651"/>
              <a:gd name="connsiteX2" fmla="*/ 4210125 w 4210125"/>
              <a:gd name="connsiteY2" fmla="*/ 4128651 h 4128651"/>
              <a:gd name="connsiteX3" fmla="*/ 0 w 4210125"/>
              <a:gd name="connsiteY3" fmla="*/ 4128651 h 4128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10125" h="4128651">
                <a:moveTo>
                  <a:pt x="0" y="0"/>
                </a:moveTo>
                <a:lnTo>
                  <a:pt x="4210125" y="0"/>
                </a:lnTo>
                <a:lnTo>
                  <a:pt x="4210125" y="4128651"/>
                </a:lnTo>
                <a:lnTo>
                  <a:pt x="0" y="41286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315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29DAD89-3C40-4760-9068-714F40ACB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65811" y="1219200"/>
            <a:ext cx="4419600" cy="4419600"/>
          </a:xfrm>
          <a:custGeom>
            <a:avLst/>
            <a:gdLst>
              <a:gd name="connsiteX0" fmla="*/ 2209800 w 4419600"/>
              <a:gd name="connsiteY0" fmla="*/ 0 h 4419600"/>
              <a:gd name="connsiteX1" fmla="*/ 4419600 w 4419600"/>
              <a:gd name="connsiteY1" fmla="*/ 2209800 h 4419600"/>
              <a:gd name="connsiteX2" fmla="*/ 2209800 w 4419600"/>
              <a:gd name="connsiteY2" fmla="*/ 4419600 h 4419600"/>
              <a:gd name="connsiteX3" fmla="*/ 0 w 4419600"/>
              <a:gd name="connsiteY3" fmla="*/ 2209800 h 441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9600" h="4419600">
                <a:moveTo>
                  <a:pt x="2209800" y="0"/>
                </a:moveTo>
                <a:lnTo>
                  <a:pt x="4419600" y="2209800"/>
                </a:lnTo>
                <a:lnTo>
                  <a:pt x="2209800" y="4419600"/>
                </a:lnTo>
                <a:lnTo>
                  <a:pt x="0" y="22098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424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6F7CD8F-CE6F-4ABD-9BCE-3EECCA9539E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61275" y="2983743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lnTo>
                  <a:pt x="1828800" y="914400"/>
                </a:lnTo>
                <a:lnTo>
                  <a:pt x="914400" y="1828800"/>
                </a:lnTo>
                <a:lnTo>
                  <a:pt x="0" y="9144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BBC31A-04CC-4C3F-A28B-F3A1421216E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00518" y="2983743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lnTo>
                  <a:pt x="1828800" y="914400"/>
                </a:lnTo>
                <a:lnTo>
                  <a:pt x="914400" y="1828800"/>
                </a:lnTo>
                <a:lnTo>
                  <a:pt x="0" y="9144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95BAD8A-8CC9-4160-AB23-D1E80E16BA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15268" y="2983743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lnTo>
                  <a:pt x="1828800" y="914400"/>
                </a:lnTo>
                <a:lnTo>
                  <a:pt x="914400" y="1828800"/>
                </a:lnTo>
                <a:lnTo>
                  <a:pt x="0" y="9144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83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7D7FB00-C2D3-43B8-944B-86EB71168B8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1203" y="414749"/>
            <a:ext cx="2409825" cy="2409825"/>
          </a:xfrm>
          <a:custGeom>
            <a:avLst/>
            <a:gdLst>
              <a:gd name="connsiteX0" fmla="*/ 1204913 w 2409825"/>
              <a:gd name="connsiteY0" fmla="*/ 0 h 2409825"/>
              <a:gd name="connsiteX1" fmla="*/ 2409825 w 2409825"/>
              <a:gd name="connsiteY1" fmla="*/ 1204913 h 2409825"/>
              <a:gd name="connsiteX2" fmla="*/ 1204913 w 2409825"/>
              <a:gd name="connsiteY2" fmla="*/ 2409825 h 2409825"/>
              <a:gd name="connsiteX3" fmla="*/ 0 w 2409825"/>
              <a:gd name="connsiteY3" fmla="*/ 1204913 h 240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9825" h="2409825">
                <a:moveTo>
                  <a:pt x="1204913" y="0"/>
                </a:moveTo>
                <a:lnTo>
                  <a:pt x="2409825" y="1204913"/>
                </a:lnTo>
                <a:lnTo>
                  <a:pt x="1204913" y="2409825"/>
                </a:lnTo>
                <a:lnTo>
                  <a:pt x="0" y="120491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C87B63B-11B9-461D-BF0A-4EC239AA84F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79988" y="414749"/>
            <a:ext cx="2409825" cy="2409825"/>
          </a:xfrm>
          <a:custGeom>
            <a:avLst/>
            <a:gdLst>
              <a:gd name="connsiteX0" fmla="*/ 1204913 w 2409825"/>
              <a:gd name="connsiteY0" fmla="*/ 0 h 2409825"/>
              <a:gd name="connsiteX1" fmla="*/ 2409825 w 2409825"/>
              <a:gd name="connsiteY1" fmla="*/ 1204913 h 2409825"/>
              <a:gd name="connsiteX2" fmla="*/ 1204913 w 2409825"/>
              <a:gd name="connsiteY2" fmla="*/ 2409825 h 2409825"/>
              <a:gd name="connsiteX3" fmla="*/ 0 w 2409825"/>
              <a:gd name="connsiteY3" fmla="*/ 1204913 h 240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9825" h="2409825">
                <a:moveTo>
                  <a:pt x="1204913" y="0"/>
                </a:moveTo>
                <a:lnTo>
                  <a:pt x="2409825" y="1204913"/>
                </a:lnTo>
                <a:lnTo>
                  <a:pt x="1204913" y="2409825"/>
                </a:lnTo>
                <a:lnTo>
                  <a:pt x="0" y="120491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r>
              <a:rPr lang="en-US" dirty="0"/>
              <a:t>{</a:t>
            </a:r>
          </a:p>
        </p:txBody>
      </p:sp>
    </p:spTree>
    <p:extLst>
      <p:ext uri="{BB962C8B-B14F-4D97-AF65-F5344CB8AC3E}">
        <p14:creationId xmlns:p14="http://schemas.microsoft.com/office/powerpoint/2010/main" val="2458993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623AD1E-2C19-40B3-95E2-5AF974243D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81258" y="1"/>
            <a:ext cx="4310743" cy="4455885"/>
          </a:xfrm>
          <a:custGeom>
            <a:avLst/>
            <a:gdLst>
              <a:gd name="connsiteX0" fmla="*/ 0 w 4310743"/>
              <a:gd name="connsiteY0" fmla="*/ 0 h 4455885"/>
              <a:gd name="connsiteX1" fmla="*/ 4310743 w 4310743"/>
              <a:gd name="connsiteY1" fmla="*/ 0 h 4455885"/>
              <a:gd name="connsiteX2" fmla="*/ 4310743 w 4310743"/>
              <a:gd name="connsiteY2" fmla="*/ 4455885 h 4455885"/>
              <a:gd name="connsiteX3" fmla="*/ 0 w 4310743"/>
              <a:gd name="connsiteY3" fmla="*/ 4455885 h 4455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0743" h="4455885">
                <a:moveTo>
                  <a:pt x="0" y="0"/>
                </a:moveTo>
                <a:lnTo>
                  <a:pt x="4310743" y="0"/>
                </a:lnTo>
                <a:lnTo>
                  <a:pt x="4310743" y="4455885"/>
                </a:lnTo>
                <a:lnTo>
                  <a:pt x="0" y="445588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573C05D-1CCC-4226-9114-E3508DDC7E9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4455886"/>
            <a:ext cx="3940629" cy="2402114"/>
          </a:xfrm>
          <a:custGeom>
            <a:avLst/>
            <a:gdLst>
              <a:gd name="connsiteX0" fmla="*/ 0 w 3940629"/>
              <a:gd name="connsiteY0" fmla="*/ 0 h 2402114"/>
              <a:gd name="connsiteX1" fmla="*/ 3940629 w 3940629"/>
              <a:gd name="connsiteY1" fmla="*/ 0 h 2402114"/>
              <a:gd name="connsiteX2" fmla="*/ 3940629 w 3940629"/>
              <a:gd name="connsiteY2" fmla="*/ 2402114 h 2402114"/>
              <a:gd name="connsiteX3" fmla="*/ 0 w 3940629"/>
              <a:gd name="connsiteY3" fmla="*/ 2402114 h 24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0629" h="2402114">
                <a:moveTo>
                  <a:pt x="0" y="0"/>
                </a:moveTo>
                <a:lnTo>
                  <a:pt x="3940629" y="0"/>
                </a:lnTo>
                <a:lnTo>
                  <a:pt x="3940629" y="2402114"/>
                </a:lnTo>
                <a:lnTo>
                  <a:pt x="0" y="240211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B1070EA1-E986-48F5-9F7E-DB075888E5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40629" y="4455886"/>
            <a:ext cx="3940629" cy="2402114"/>
          </a:xfrm>
          <a:custGeom>
            <a:avLst/>
            <a:gdLst>
              <a:gd name="connsiteX0" fmla="*/ 0 w 3940629"/>
              <a:gd name="connsiteY0" fmla="*/ 0 h 2402114"/>
              <a:gd name="connsiteX1" fmla="*/ 3940629 w 3940629"/>
              <a:gd name="connsiteY1" fmla="*/ 0 h 2402114"/>
              <a:gd name="connsiteX2" fmla="*/ 3940629 w 3940629"/>
              <a:gd name="connsiteY2" fmla="*/ 2402114 h 2402114"/>
              <a:gd name="connsiteX3" fmla="*/ 0 w 3940629"/>
              <a:gd name="connsiteY3" fmla="*/ 2402114 h 24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0629" h="2402114">
                <a:moveTo>
                  <a:pt x="0" y="0"/>
                </a:moveTo>
                <a:lnTo>
                  <a:pt x="3940629" y="0"/>
                </a:lnTo>
                <a:lnTo>
                  <a:pt x="3940629" y="2402114"/>
                </a:lnTo>
                <a:lnTo>
                  <a:pt x="0" y="240211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2454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8786445-4A86-4D68-8878-943D51DDDB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83953" y="1611692"/>
            <a:ext cx="3990482" cy="3990482"/>
          </a:xfrm>
          <a:custGeom>
            <a:avLst/>
            <a:gdLst>
              <a:gd name="connsiteX0" fmla="*/ 0 w 3990482"/>
              <a:gd name="connsiteY0" fmla="*/ 0 h 3990482"/>
              <a:gd name="connsiteX1" fmla="*/ 3990482 w 3990482"/>
              <a:gd name="connsiteY1" fmla="*/ 0 h 3990482"/>
              <a:gd name="connsiteX2" fmla="*/ 3990482 w 3990482"/>
              <a:gd name="connsiteY2" fmla="*/ 3990482 h 3990482"/>
              <a:gd name="connsiteX3" fmla="*/ 0 w 3990482"/>
              <a:gd name="connsiteY3" fmla="*/ 3990482 h 3990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0482" h="3990482">
                <a:moveTo>
                  <a:pt x="0" y="0"/>
                </a:moveTo>
                <a:lnTo>
                  <a:pt x="3990482" y="0"/>
                </a:lnTo>
                <a:lnTo>
                  <a:pt x="3990482" y="3990482"/>
                </a:lnTo>
                <a:lnTo>
                  <a:pt x="0" y="399048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4082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DB04405-7EAD-4CAD-9C7B-137944CA493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97326" y="0"/>
            <a:ext cx="4197348" cy="6858000"/>
          </a:xfrm>
          <a:custGeom>
            <a:avLst/>
            <a:gdLst>
              <a:gd name="connsiteX0" fmla="*/ 0 w 4197348"/>
              <a:gd name="connsiteY0" fmla="*/ 0 h 6858000"/>
              <a:gd name="connsiteX1" fmla="*/ 4197348 w 4197348"/>
              <a:gd name="connsiteY1" fmla="*/ 0 h 6858000"/>
              <a:gd name="connsiteX2" fmla="*/ 4197348 w 4197348"/>
              <a:gd name="connsiteY2" fmla="*/ 6858000 h 6858000"/>
              <a:gd name="connsiteX3" fmla="*/ 0 w 419734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97348" h="6858000">
                <a:moveTo>
                  <a:pt x="0" y="0"/>
                </a:moveTo>
                <a:lnTo>
                  <a:pt x="4197348" y="0"/>
                </a:lnTo>
                <a:lnTo>
                  <a:pt x="419734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52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25935F-4D0A-4240-9136-F8128A55B15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907171" y="626854"/>
            <a:ext cx="2535529" cy="2891046"/>
          </a:xfrm>
          <a:custGeom>
            <a:avLst/>
            <a:gdLst>
              <a:gd name="connsiteX0" fmla="*/ 0 w 2535529"/>
              <a:gd name="connsiteY0" fmla="*/ 0 h 2891046"/>
              <a:gd name="connsiteX1" fmla="*/ 2535529 w 2535529"/>
              <a:gd name="connsiteY1" fmla="*/ 0 h 2891046"/>
              <a:gd name="connsiteX2" fmla="*/ 2535529 w 2535529"/>
              <a:gd name="connsiteY2" fmla="*/ 2891046 h 2891046"/>
              <a:gd name="connsiteX3" fmla="*/ 0 w 2535529"/>
              <a:gd name="connsiteY3" fmla="*/ 2891046 h 289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35529" h="2891046">
                <a:moveTo>
                  <a:pt x="0" y="0"/>
                </a:moveTo>
                <a:lnTo>
                  <a:pt x="2535529" y="0"/>
                </a:lnTo>
                <a:lnTo>
                  <a:pt x="2535529" y="2891046"/>
                </a:lnTo>
                <a:lnTo>
                  <a:pt x="0" y="289104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645C720-1103-4F98-B82E-959549C9F58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1429" y="626854"/>
            <a:ext cx="2535529" cy="2891046"/>
          </a:xfrm>
          <a:custGeom>
            <a:avLst/>
            <a:gdLst>
              <a:gd name="connsiteX0" fmla="*/ 0 w 2535529"/>
              <a:gd name="connsiteY0" fmla="*/ 0 h 2891046"/>
              <a:gd name="connsiteX1" fmla="*/ 2535529 w 2535529"/>
              <a:gd name="connsiteY1" fmla="*/ 0 h 2891046"/>
              <a:gd name="connsiteX2" fmla="*/ 2535529 w 2535529"/>
              <a:gd name="connsiteY2" fmla="*/ 2891046 h 2891046"/>
              <a:gd name="connsiteX3" fmla="*/ 0 w 2535529"/>
              <a:gd name="connsiteY3" fmla="*/ 2891046 h 289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35529" h="2891046">
                <a:moveTo>
                  <a:pt x="0" y="0"/>
                </a:moveTo>
                <a:lnTo>
                  <a:pt x="2535529" y="0"/>
                </a:lnTo>
                <a:lnTo>
                  <a:pt x="2535529" y="2891046"/>
                </a:lnTo>
                <a:lnTo>
                  <a:pt x="0" y="289104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95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0F4E16-48E8-4D3E-99D6-E34D17261C0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435971" y="655609"/>
            <a:ext cx="2039163" cy="2039163"/>
          </a:xfrm>
          <a:custGeom>
            <a:avLst/>
            <a:gdLst>
              <a:gd name="connsiteX0" fmla="*/ 0 w 2039163"/>
              <a:gd name="connsiteY0" fmla="*/ 0 h 2039163"/>
              <a:gd name="connsiteX1" fmla="*/ 2039163 w 2039163"/>
              <a:gd name="connsiteY1" fmla="*/ 0 h 2039163"/>
              <a:gd name="connsiteX2" fmla="*/ 2039163 w 2039163"/>
              <a:gd name="connsiteY2" fmla="*/ 2039163 h 2039163"/>
              <a:gd name="connsiteX3" fmla="*/ 0 w 2039163"/>
              <a:gd name="connsiteY3" fmla="*/ 2039163 h 203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9163" h="2039163">
                <a:moveTo>
                  <a:pt x="0" y="0"/>
                </a:moveTo>
                <a:lnTo>
                  <a:pt x="2039163" y="0"/>
                </a:lnTo>
                <a:lnTo>
                  <a:pt x="2039163" y="2039163"/>
                </a:lnTo>
                <a:lnTo>
                  <a:pt x="0" y="203916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78F5336-AC55-41A6-88B7-5EB9E36EAB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5608" y="655608"/>
            <a:ext cx="3166421" cy="4163230"/>
          </a:xfrm>
          <a:custGeom>
            <a:avLst/>
            <a:gdLst>
              <a:gd name="connsiteX0" fmla="*/ 0 w 3166421"/>
              <a:gd name="connsiteY0" fmla="*/ 0 h 4163230"/>
              <a:gd name="connsiteX1" fmla="*/ 3166421 w 3166421"/>
              <a:gd name="connsiteY1" fmla="*/ 0 h 4163230"/>
              <a:gd name="connsiteX2" fmla="*/ 3166421 w 3166421"/>
              <a:gd name="connsiteY2" fmla="*/ 4163230 h 4163230"/>
              <a:gd name="connsiteX3" fmla="*/ 0 w 3166421"/>
              <a:gd name="connsiteY3" fmla="*/ 4163230 h 4163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6421" h="4163230">
                <a:moveTo>
                  <a:pt x="0" y="0"/>
                </a:moveTo>
                <a:lnTo>
                  <a:pt x="3166421" y="0"/>
                </a:lnTo>
                <a:lnTo>
                  <a:pt x="3166421" y="4163230"/>
                </a:lnTo>
                <a:lnTo>
                  <a:pt x="0" y="416323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948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29F531B-3F63-4FAD-AD3F-A0BF74CBB50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700" y="647700"/>
            <a:ext cx="10896600" cy="5562600"/>
          </a:xfrm>
          <a:custGeom>
            <a:avLst/>
            <a:gdLst>
              <a:gd name="connsiteX0" fmla="*/ 0 w 10896600"/>
              <a:gd name="connsiteY0" fmla="*/ 0 h 5562600"/>
              <a:gd name="connsiteX1" fmla="*/ 10896600 w 10896600"/>
              <a:gd name="connsiteY1" fmla="*/ 0 h 5562600"/>
              <a:gd name="connsiteX2" fmla="*/ 10896600 w 10896600"/>
              <a:gd name="connsiteY2" fmla="*/ 5562600 h 5562600"/>
              <a:gd name="connsiteX3" fmla="*/ 0 w 10896600"/>
              <a:gd name="connsiteY3" fmla="*/ 5562600 h 556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96600" h="5562600">
                <a:moveTo>
                  <a:pt x="0" y="0"/>
                </a:moveTo>
                <a:lnTo>
                  <a:pt x="10896600" y="0"/>
                </a:lnTo>
                <a:lnTo>
                  <a:pt x="10896600" y="5562600"/>
                </a:lnTo>
                <a:lnTo>
                  <a:pt x="0" y="55626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07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7A9CD6B-0784-401F-AAB5-F6CB5183BBD6}"/>
              </a:ext>
            </a:extLst>
          </p:cNvPr>
          <p:cNvSpPr/>
          <p:nvPr userDrawn="1"/>
        </p:nvSpPr>
        <p:spPr>
          <a:xfrm>
            <a:off x="7086600" y="1625600"/>
            <a:ext cx="3365498" cy="4508498"/>
          </a:xfrm>
          <a:custGeom>
            <a:avLst/>
            <a:gdLst>
              <a:gd name="connsiteX0" fmla="*/ 0 w 3365498"/>
              <a:gd name="connsiteY0" fmla="*/ 0 h 4508498"/>
              <a:gd name="connsiteX1" fmla="*/ 3365498 w 3365498"/>
              <a:gd name="connsiteY1" fmla="*/ 0 h 4508498"/>
              <a:gd name="connsiteX2" fmla="*/ 3365498 w 3365498"/>
              <a:gd name="connsiteY2" fmla="*/ 4508498 h 4508498"/>
              <a:gd name="connsiteX3" fmla="*/ 0 w 3365498"/>
              <a:gd name="connsiteY3" fmla="*/ 4508498 h 4508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65498" h="4508498">
                <a:moveTo>
                  <a:pt x="0" y="0"/>
                </a:moveTo>
                <a:lnTo>
                  <a:pt x="3365498" y="0"/>
                </a:lnTo>
                <a:lnTo>
                  <a:pt x="3365498" y="4508498"/>
                </a:lnTo>
                <a:lnTo>
                  <a:pt x="0" y="4508498"/>
                </a:lnTo>
                <a:close/>
              </a:path>
            </a:pathLst>
          </a:cu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F2E015D-D93F-4D3B-A413-A5A7B8D1B9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87829" y="1708528"/>
            <a:ext cx="3440944" cy="3440944"/>
          </a:xfrm>
          <a:custGeom>
            <a:avLst/>
            <a:gdLst>
              <a:gd name="connsiteX0" fmla="*/ 1259449 w 3440944"/>
              <a:gd name="connsiteY0" fmla="*/ 0 h 3440944"/>
              <a:gd name="connsiteX1" fmla="*/ 2181495 w 3440944"/>
              <a:gd name="connsiteY1" fmla="*/ 0 h 3440944"/>
              <a:gd name="connsiteX2" fmla="*/ 2979921 w 3440944"/>
              <a:gd name="connsiteY2" fmla="*/ 461023 h 3440944"/>
              <a:gd name="connsiteX3" fmla="*/ 3440944 w 3440944"/>
              <a:gd name="connsiteY3" fmla="*/ 1259449 h 3440944"/>
              <a:gd name="connsiteX4" fmla="*/ 3440944 w 3440944"/>
              <a:gd name="connsiteY4" fmla="*/ 2181495 h 3440944"/>
              <a:gd name="connsiteX5" fmla="*/ 2979921 w 3440944"/>
              <a:gd name="connsiteY5" fmla="*/ 2979921 h 3440944"/>
              <a:gd name="connsiteX6" fmla="*/ 2181495 w 3440944"/>
              <a:gd name="connsiteY6" fmla="*/ 3440944 h 3440944"/>
              <a:gd name="connsiteX7" fmla="*/ 1259449 w 3440944"/>
              <a:gd name="connsiteY7" fmla="*/ 3440944 h 3440944"/>
              <a:gd name="connsiteX8" fmla="*/ 461023 w 3440944"/>
              <a:gd name="connsiteY8" fmla="*/ 2979921 h 3440944"/>
              <a:gd name="connsiteX9" fmla="*/ 0 w 3440944"/>
              <a:gd name="connsiteY9" fmla="*/ 2181495 h 3440944"/>
              <a:gd name="connsiteX10" fmla="*/ 0 w 3440944"/>
              <a:gd name="connsiteY10" fmla="*/ 1259449 h 3440944"/>
              <a:gd name="connsiteX11" fmla="*/ 461023 w 3440944"/>
              <a:gd name="connsiteY11" fmla="*/ 461023 h 3440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40944" h="3440944">
                <a:moveTo>
                  <a:pt x="1259449" y="0"/>
                </a:moveTo>
                <a:lnTo>
                  <a:pt x="2181495" y="0"/>
                </a:lnTo>
                <a:lnTo>
                  <a:pt x="2979921" y="461023"/>
                </a:lnTo>
                <a:lnTo>
                  <a:pt x="3440944" y="1259449"/>
                </a:lnTo>
                <a:lnTo>
                  <a:pt x="3440944" y="2181495"/>
                </a:lnTo>
                <a:lnTo>
                  <a:pt x="2979921" y="2979921"/>
                </a:lnTo>
                <a:lnTo>
                  <a:pt x="2181495" y="3440944"/>
                </a:lnTo>
                <a:lnTo>
                  <a:pt x="1259449" y="3440944"/>
                </a:lnTo>
                <a:lnTo>
                  <a:pt x="461023" y="2979921"/>
                </a:lnTo>
                <a:lnTo>
                  <a:pt x="0" y="2181495"/>
                </a:lnTo>
                <a:lnTo>
                  <a:pt x="0" y="1259449"/>
                </a:lnTo>
                <a:lnTo>
                  <a:pt x="461023" y="461023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5285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8328E81-D3AD-4BC1-9735-1E61C182552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66144" y="648956"/>
            <a:ext cx="1940219" cy="1940219"/>
          </a:xfrm>
          <a:custGeom>
            <a:avLst/>
            <a:gdLst>
              <a:gd name="connsiteX0" fmla="*/ 970110 w 1940219"/>
              <a:gd name="connsiteY0" fmla="*/ 0 h 1940219"/>
              <a:gd name="connsiteX1" fmla="*/ 1940219 w 1940219"/>
              <a:gd name="connsiteY1" fmla="*/ 970110 h 1940219"/>
              <a:gd name="connsiteX2" fmla="*/ 970110 w 1940219"/>
              <a:gd name="connsiteY2" fmla="*/ 1940219 h 1940219"/>
              <a:gd name="connsiteX3" fmla="*/ 0 w 1940219"/>
              <a:gd name="connsiteY3" fmla="*/ 970110 h 194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0219" h="1940219">
                <a:moveTo>
                  <a:pt x="970110" y="0"/>
                </a:moveTo>
                <a:lnTo>
                  <a:pt x="1940219" y="970110"/>
                </a:lnTo>
                <a:lnTo>
                  <a:pt x="970110" y="1940219"/>
                </a:lnTo>
                <a:lnTo>
                  <a:pt x="0" y="97011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C93627-454B-477D-BBC0-ED8D113BE8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92324" y="4268826"/>
            <a:ext cx="1940219" cy="1940219"/>
          </a:xfrm>
          <a:custGeom>
            <a:avLst/>
            <a:gdLst>
              <a:gd name="connsiteX0" fmla="*/ 970110 w 1940219"/>
              <a:gd name="connsiteY0" fmla="*/ 0 h 1940219"/>
              <a:gd name="connsiteX1" fmla="*/ 1940219 w 1940219"/>
              <a:gd name="connsiteY1" fmla="*/ 970110 h 1940219"/>
              <a:gd name="connsiteX2" fmla="*/ 970110 w 1940219"/>
              <a:gd name="connsiteY2" fmla="*/ 1940219 h 1940219"/>
              <a:gd name="connsiteX3" fmla="*/ 0 w 1940219"/>
              <a:gd name="connsiteY3" fmla="*/ 970110 h 194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0219" h="1940219">
                <a:moveTo>
                  <a:pt x="970110" y="0"/>
                </a:moveTo>
                <a:lnTo>
                  <a:pt x="1940219" y="970110"/>
                </a:lnTo>
                <a:lnTo>
                  <a:pt x="970110" y="1940219"/>
                </a:lnTo>
                <a:lnTo>
                  <a:pt x="0" y="97011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0A224AE-882D-424E-BD0C-F94B9634CE9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59458" y="4268826"/>
            <a:ext cx="1940219" cy="1940219"/>
          </a:xfrm>
          <a:custGeom>
            <a:avLst/>
            <a:gdLst>
              <a:gd name="connsiteX0" fmla="*/ 970110 w 1940219"/>
              <a:gd name="connsiteY0" fmla="*/ 0 h 1940219"/>
              <a:gd name="connsiteX1" fmla="*/ 1940219 w 1940219"/>
              <a:gd name="connsiteY1" fmla="*/ 970110 h 1940219"/>
              <a:gd name="connsiteX2" fmla="*/ 970110 w 1940219"/>
              <a:gd name="connsiteY2" fmla="*/ 1940219 h 1940219"/>
              <a:gd name="connsiteX3" fmla="*/ 0 w 1940219"/>
              <a:gd name="connsiteY3" fmla="*/ 970110 h 194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0219" h="1940219">
                <a:moveTo>
                  <a:pt x="970110" y="0"/>
                </a:moveTo>
                <a:lnTo>
                  <a:pt x="1940219" y="970110"/>
                </a:lnTo>
                <a:lnTo>
                  <a:pt x="970110" y="1940219"/>
                </a:lnTo>
                <a:lnTo>
                  <a:pt x="0" y="97011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346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62AFDD6-9DA6-4196-B8E3-C528BF1C27A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15388" y="480712"/>
            <a:ext cx="5123412" cy="5896576"/>
          </a:xfrm>
          <a:custGeom>
            <a:avLst/>
            <a:gdLst>
              <a:gd name="connsiteX0" fmla="*/ 0 w 5123412"/>
              <a:gd name="connsiteY0" fmla="*/ 0 h 5896576"/>
              <a:gd name="connsiteX1" fmla="*/ 5123412 w 5123412"/>
              <a:gd name="connsiteY1" fmla="*/ 0 h 5896576"/>
              <a:gd name="connsiteX2" fmla="*/ 5123412 w 5123412"/>
              <a:gd name="connsiteY2" fmla="*/ 5896576 h 5896576"/>
              <a:gd name="connsiteX3" fmla="*/ 0 w 5123412"/>
              <a:gd name="connsiteY3" fmla="*/ 5896576 h 589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23412" h="5896576">
                <a:moveTo>
                  <a:pt x="0" y="0"/>
                </a:moveTo>
                <a:lnTo>
                  <a:pt x="5123412" y="0"/>
                </a:lnTo>
                <a:lnTo>
                  <a:pt x="5123412" y="5896576"/>
                </a:lnTo>
                <a:lnTo>
                  <a:pt x="0" y="589657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6765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BBB6B0A-F4E4-4C57-B022-2B9ABCD67D9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30798" y="2650714"/>
            <a:ext cx="3399902" cy="2505486"/>
          </a:xfrm>
          <a:custGeom>
            <a:avLst/>
            <a:gdLst>
              <a:gd name="connsiteX0" fmla="*/ 0 w 3399902"/>
              <a:gd name="connsiteY0" fmla="*/ 0 h 2505486"/>
              <a:gd name="connsiteX1" fmla="*/ 3399902 w 3399902"/>
              <a:gd name="connsiteY1" fmla="*/ 0 h 2505486"/>
              <a:gd name="connsiteX2" fmla="*/ 3399902 w 3399902"/>
              <a:gd name="connsiteY2" fmla="*/ 2505486 h 2505486"/>
              <a:gd name="connsiteX3" fmla="*/ 0 w 3399902"/>
              <a:gd name="connsiteY3" fmla="*/ 2505486 h 2505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9902" h="2505486">
                <a:moveTo>
                  <a:pt x="0" y="0"/>
                </a:moveTo>
                <a:lnTo>
                  <a:pt x="3399902" y="0"/>
                </a:lnTo>
                <a:lnTo>
                  <a:pt x="3399902" y="2505486"/>
                </a:lnTo>
                <a:lnTo>
                  <a:pt x="0" y="250548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2985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60FDC06-6A08-4EB1-B9D3-3A522CDA7AB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71575" y="1171575"/>
            <a:ext cx="4924425" cy="4514850"/>
          </a:xfrm>
          <a:custGeom>
            <a:avLst/>
            <a:gdLst>
              <a:gd name="connsiteX0" fmla="*/ 0 w 4924425"/>
              <a:gd name="connsiteY0" fmla="*/ 0 h 4514850"/>
              <a:gd name="connsiteX1" fmla="*/ 4924425 w 4924425"/>
              <a:gd name="connsiteY1" fmla="*/ 0 h 4514850"/>
              <a:gd name="connsiteX2" fmla="*/ 4924425 w 4924425"/>
              <a:gd name="connsiteY2" fmla="*/ 4514850 h 4514850"/>
              <a:gd name="connsiteX3" fmla="*/ 0 w 4924425"/>
              <a:gd name="connsiteY3" fmla="*/ 4514850 h 4514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24425" h="4514850">
                <a:moveTo>
                  <a:pt x="0" y="0"/>
                </a:moveTo>
                <a:lnTo>
                  <a:pt x="4924425" y="0"/>
                </a:lnTo>
                <a:lnTo>
                  <a:pt x="4924425" y="4514850"/>
                </a:lnTo>
                <a:lnTo>
                  <a:pt x="0" y="451485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r>
              <a:rPr lang="en-US" dirty="0"/>
              <a:t>{</a:t>
            </a:r>
          </a:p>
        </p:txBody>
      </p:sp>
    </p:spTree>
    <p:extLst>
      <p:ext uri="{BB962C8B-B14F-4D97-AF65-F5344CB8AC3E}">
        <p14:creationId xmlns:p14="http://schemas.microsoft.com/office/powerpoint/2010/main" val="12734076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6BA8E8CB-2279-4234-B4F0-38102A6CB6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01481" y="2133600"/>
            <a:ext cx="6389038" cy="3086100"/>
          </a:xfrm>
          <a:custGeom>
            <a:avLst/>
            <a:gdLst>
              <a:gd name="connsiteX0" fmla="*/ 1277808 w 6389038"/>
              <a:gd name="connsiteY0" fmla="*/ 0 h 3086100"/>
              <a:gd name="connsiteX1" fmla="*/ 6389038 w 6389038"/>
              <a:gd name="connsiteY1" fmla="*/ 0 h 3086100"/>
              <a:gd name="connsiteX2" fmla="*/ 5111231 w 6389038"/>
              <a:gd name="connsiteY2" fmla="*/ 3086100 h 3086100"/>
              <a:gd name="connsiteX3" fmla="*/ 0 w 6389038"/>
              <a:gd name="connsiteY3" fmla="*/ 3086100 h 308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89038" h="3086100">
                <a:moveTo>
                  <a:pt x="1277808" y="0"/>
                </a:moveTo>
                <a:lnTo>
                  <a:pt x="6389038" y="0"/>
                </a:lnTo>
                <a:lnTo>
                  <a:pt x="5111231" y="3086100"/>
                </a:lnTo>
                <a:lnTo>
                  <a:pt x="0" y="30861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4684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B413E215-A3CF-4AEA-A652-E66016E6E2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87407" y="1920284"/>
            <a:ext cx="2003062" cy="2003062"/>
          </a:xfrm>
          <a:custGeom>
            <a:avLst/>
            <a:gdLst>
              <a:gd name="connsiteX0" fmla="*/ 1001531 w 2003062"/>
              <a:gd name="connsiteY0" fmla="*/ 0 h 2003062"/>
              <a:gd name="connsiteX1" fmla="*/ 2003062 w 2003062"/>
              <a:gd name="connsiteY1" fmla="*/ 1001531 h 2003062"/>
              <a:gd name="connsiteX2" fmla="*/ 1001531 w 2003062"/>
              <a:gd name="connsiteY2" fmla="*/ 2003062 h 2003062"/>
              <a:gd name="connsiteX3" fmla="*/ 0 w 2003062"/>
              <a:gd name="connsiteY3" fmla="*/ 1001531 h 2003062"/>
              <a:gd name="connsiteX4" fmla="*/ 1001531 w 2003062"/>
              <a:gd name="connsiteY4" fmla="*/ 0 h 200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3062" h="2003062">
                <a:moveTo>
                  <a:pt x="1001531" y="0"/>
                </a:moveTo>
                <a:cubicBezTo>
                  <a:pt x="1554661" y="0"/>
                  <a:pt x="2003062" y="448401"/>
                  <a:pt x="2003062" y="1001531"/>
                </a:cubicBezTo>
                <a:cubicBezTo>
                  <a:pt x="2003062" y="1554661"/>
                  <a:pt x="1554661" y="2003062"/>
                  <a:pt x="1001531" y="2003062"/>
                </a:cubicBezTo>
                <a:cubicBezTo>
                  <a:pt x="448401" y="2003062"/>
                  <a:pt x="0" y="1554661"/>
                  <a:pt x="0" y="1001531"/>
                </a:cubicBezTo>
                <a:cubicBezTo>
                  <a:pt x="0" y="448401"/>
                  <a:pt x="448401" y="0"/>
                  <a:pt x="100153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1E744381-164A-4C60-BE90-ED1CE51BB2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31697" y="1920284"/>
            <a:ext cx="2003062" cy="2003062"/>
          </a:xfrm>
          <a:custGeom>
            <a:avLst/>
            <a:gdLst>
              <a:gd name="connsiteX0" fmla="*/ 1001531 w 2003062"/>
              <a:gd name="connsiteY0" fmla="*/ 0 h 2003062"/>
              <a:gd name="connsiteX1" fmla="*/ 2003062 w 2003062"/>
              <a:gd name="connsiteY1" fmla="*/ 1001531 h 2003062"/>
              <a:gd name="connsiteX2" fmla="*/ 1001531 w 2003062"/>
              <a:gd name="connsiteY2" fmla="*/ 2003062 h 2003062"/>
              <a:gd name="connsiteX3" fmla="*/ 0 w 2003062"/>
              <a:gd name="connsiteY3" fmla="*/ 1001531 h 2003062"/>
              <a:gd name="connsiteX4" fmla="*/ 1001531 w 2003062"/>
              <a:gd name="connsiteY4" fmla="*/ 0 h 200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3062" h="2003062">
                <a:moveTo>
                  <a:pt x="1001531" y="0"/>
                </a:moveTo>
                <a:cubicBezTo>
                  <a:pt x="1554661" y="0"/>
                  <a:pt x="2003062" y="448401"/>
                  <a:pt x="2003062" y="1001531"/>
                </a:cubicBezTo>
                <a:cubicBezTo>
                  <a:pt x="2003062" y="1554661"/>
                  <a:pt x="1554661" y="2003062"/>
                  <a:pt x="1001531" y="2003062"/>
                </a:cubicBezTo>
                <a:cubicBezTo>
                  <a:pt x="448401" y="2003062"/>
                  <a:pt x="0" y="1554661"/>
                  <a:pt x="0" y="1001531"/>
                </a:cubicBezTo>
                <a:cubicBezTo>
                  <a:pt x="0" y="448401"/>
                  <a:pt x="448401" y="0"/>
                  <a:pt x="100153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FDC8ABDC-9550-4F59-936D-30CCA41BDC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75988" y="1920284"/>
            <a:ext cx="2003062" cy="2003062"/>
          </a:xfrm>
          <a:custGeom>
            <a:avLst/>
            <a:gdLst>
              <a:gd name="connsiteX0" fmla="*/ 1001531 w 2003062"/>
              <a:gd name="connsiteY0" fmla="*/ 0 h 2003062"/>
              <a:gd name="connsiteX1" fmla="*/ 2003062 w 2003062"/>
              <a:gd name="connsiteY1" fmla="*/ 1001531 h 2003062"/>
              <a:gd name="connsiteX2" fmla="*/ 1001531 w 2003062"/>
              <a:gd name="connsiteY2" fmla="*/ 2003062 h 2003062"/>
              <a:gd name="connsiteX3" fmla="*/ 0 w 2003062"/>
              <a:gd name="connsiteY3" fmla="*/ 1001531 h 2003062"/>
              <a:gd name="connsiteX4" fmla="*/ 1001531 w 2003062"/>
              <a:gd name="connsiteY4" fmla="*/ 0 h 200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3062" h="2003062">
                <a:moveTo>
                  <a:pt x="1001531" y="0"/>
                </a:moveTo>
                <a:cubicBezTo>
                  <a:pt x="1554661" y="0"/>
                  <a:pt x="2003062" y="448401"/>
                  <a:pt x="2003062" y="1001531"/>
                </a:cubicBezTo>
                <a:cubicBezTo>
                  <a:pt x="2003062" y="1554661"/>
                  <a:pt x="1554661" y="2003062"/>
                  <a:pt x="1001531" y="2003062"/>
                </a:cubicBezTo>
                <a:cubicBezTo>
                  <a:pt x="448401" y="2003062"/>
                  <a:pt x="0" y="1554661"/>
                  <a:pt x="0" y="1001531"/>
                </a:cubicBezTo>
                <a:cubicBezTo>
                  <a:pt x="0" y="448401"/>
                  <a:pt x="448401" y="0"/>
                  <a:pt x="100153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EE19F3A1-79B8-4094-9C7C-26579FC13A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01533" y="1920284"/>
            <a:ext cx="2003062" cy="2003062"/>
          </a:xfrm>
          <a:custGeom>
            <a:avLst/>
            <a:gdLst>
              <a:gd name="connsiteX0" fmla="*/ 1001531 w 2003062"/>
              <a:gd name="connsiteY0" fmla="*/ 0 h 2003062"/>
              <a:gd name="connsiteX1" fmla="*/ 2003062 w 2003062"/>
              <a:gd name="connsiteY1" fmla="*/ 1001531 h 2003062"/>
              <a:gd name="connsiteX2" fmla="*/ 1001531 w 2003062"/>
              <a:gd name="connsiteY2" fmla="*/ 2003062 h 2003062"/>
              <a:gd name="connsiteX3" fmla="*/ 0 w 2003062"/>
              <a:gd name="connsiteY3" fmla="*/ 1001531 h 2003062"/>
              <a:gd name="connsiteX4" fmla="*/ 1001531 w 2003062"/>
              <a:gd name="connsiteY4" fmla="*/ 0 h 200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3062" h="2003062">
                <a:moveTo>
                  <a:pt x="1001531" y="0"/>
                </a:moveTo>
                <a:cubicBezTo>
                  <a:pt x="1554661" y="0"/>
                  <a:pt x="2003062" y="448401"/>
                  <a:pt x="2003062" y="1001531"/>
                </a:cubicBezTo>
                <a:cubicBezTo>
                  <a:pt x="2003062" y="1554661"/>
                  <a:pt x="1554661" y="2003062"/>
                  <a:pt x="1001531" y="2003062"/>
                </a:cubicBezTo>
                <a:cubicBezTo>
                  <a:pt x="448401" y="2003062"/>
                  <a:pt x="0" y="1554661"/>
                  <a:pt x="0" y="1001531"/>
                </a:cubicBezTo>
                <a:cubicBezTo>
                  <a:pt x="0" y="448401"/>
                  <a:pt x="448401" y="0"/>
                  <a:pt x="100153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776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29F5B68-8A59-4218-85F8-BEEA2186A7F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-28575"/>
            <a:ext cx="12192000" cy="3429000"/>
          </a:xfrm>
          <a:custGeom>
            <a:avLst/>
            <a:gdLst>
              <a:gd name="connsiteX0" fmla="*/ 0 w 12192000"/>
              <a:gd name="connsiteY0" fmla="*/ 0 h 3891114"/>
              <a:gd name="connsiteX1" fmla="*/ 12192000 w 12192000"/>
              <a:gd name="connsiteY1" fmla="*/ 0 h 3891114"/>
              <a:gd name="connsiteX2" fmla="*/ 12192000 w 12192000"/>
              <a:gd name="connsiteY2" fmla="*/ 3891114 h 3891114"/>
              <a:gd name="connsiteX3" fmla="*/ 0 w 12192000"/>
              <a:gd name="connsiteY3" fmla="*/ 3891114 h 3891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891114">
                <a:moveTo>
                  <a:pt x="0" y="0"/>
                </a:moveTo>
                <a:lnTo>
                  <a:pt x="12192000" y="0"/>
                </a:lnTo>
                <a:lnTo>
                  <a:pt x="12192000" y="3891114"/>
                </a:lnTo>
                <a:lnTo>
                  <a:pt x="0" y="3891114"/>
                </a:lnTo>
                <a:close/>
              </a:path>
            </a:pathLst>
          </a:custGeom>
        </p:spPr>
      </p:sp>
      <p:sp>
        <p:nvSpPr>
          <p:cNvPr id="6" name="Picture Placeholder 12">
            <a:extLst>
              <a:ext uri="{FF2B5EF4-FFF2-40B4-BE49-F238E27FC236}">
                <a16:creationId xmlns:a16="http://schemas.microsoft.com/office/drawing/2014/main" id="{F8E07380-04B6-41A3-92A7-BA244A4C66D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87407" y="1920284"/>
            <a:ext cx="2003062" cy="2003062"/>
          </a:xfrm>
          <a:custGeom>
            <a:avLst/>
            <a:gdLst>
              <a:gd name="connsiteX0" fmla="*/ 1001531 w 2003062"/>
              <a:gd name="connsiteY0" fmla="*/ 0 h 2003062"/>
              <a:gd name="connsiteX1" fmla="*/ 2003062 w 2003062"/>
              <a:gd name="connsiteY1" fmla="*/ 1001531 h 2003062"/>
              <a:gd name="connsiteX2" fmla="*/ 1001531 w 2003062"/>
              <a:gd name="connsiteY2" fmla="*/ 2003062 h 2003062"/>
              <a:gd name="connsiteX3" fmla="*/ 0 w 2003062"/>
              <a:gd name="connsiteY3" fmla="*/ 1001531 h 2003062"/>
              <a:gd name="connsiteX4" fmla="*/ 1001531 w 2003062"/>
              <a:gd name="connsiteY4" fmla="*/ 0 h 200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3062" h="2003062">
                <a:moveTo>
                  <a:pt x="1001531" y="0"/>
                </a:moveTo>
                <a:cubicBezTo>
                  <a:pt x="1554661" y="0"/>
                  <a:pt x="2003062" y="448401"/>
                  <a:pt x="2003062" y="1001531"/>
                </a:cubicBezTo>
                <a:cubicBezTo>
                  <a:pt x="2003062" y="1554661"/>
                  <a:pt x="1554661" y="2003062"/>
                  <a:pt x="1001531" y="2003062"/>
                </a:cubicBezTo>
                <a:cubicBezTo>
                  <a:pt x="448401" y="2003062"/>
                  <a:pt x="0" y="1554661"/>
                  <a:pt x="0" y="1001531"/>
                </a:cubicBezTo>
                <a:cubicBezTo>
                  <a:pt x="0" y="448401"/>
                  <a:pt x="448401" y="0"/>
                  <a:pt x="100153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060DCA9F-A0F2-46B7-B831-F43CC60434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31697" y="1920284"/>
            <a:ext cx="2003062" cy="2003062"/>
          </a:xfrm>
          <a:custGeom>
            <a:avLst/>
            <a:gdLst>
              <a:gd name="connsiteX0" fmla="*/ 1001531 w 2003062"/>
              <a:gd name="connsiteY0" fmla="*/ 0 h 2003062"/>
              <a:gd name="connsiteX1" fmla="*/ 2003062 w 2003062"/>
              <a:gd name="connsiteY1" fmla="*/ 1001531 h 2003062"/>
              <a:gd name="connsiteX2" fmla="*/ 1001531 w 2003062"/>
              <a:gd name="connsiteY2" fmla="*/ 2003062 h 2003062"/>
              <a:gd name="connsiteX3" fmla="*/ 0 w 2003062"/>
              <a:gd name="connsiteY3" fmla="*/ 1001531 h 2003062"/>
              <a:gd name="connsiteX4" fmla="*/ 1001531 w 2003062"/>
              <a:gd name="connsiteY4" fmla="*/ 0 h 200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3062" h="2003062">
                <a:moveTo>
                  <a:pt x="1001531" y="0"/>
                </a:moveTo>
                <a:cubicBezTo>
                  <a:pt x="1554661" y="0"/>
                  <a:pt x="2003062" y="448401"/>
                  <a:pt x="2003062" y="1001531"/>
                </a:cubicBezTo>
                <a:cubicBezTo>
                  <a:pt x="2003062" y="1554661"/>
                  <a:pt x="1554661" y="2003062"/>
                  <a:pt x="1001531" y="2003062"/>
                </a:cubicBezTo>
                <a:cubicBezTo>
                  <a:pt x="448401" y="2003062"/>
                  <a:pt x="0" y="1554661"/>
                  <a:pt x="0" y="1001531"/>
                </a:cubicBezTo>
                <a:cubicBezTo>
                  <a:pt x="0" y="448401"/>
                  <a:pt x="448401" y="0"/>
                  <a:pt x="100153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62D88A3C-BA68-4FA8-825C-F059B0F3BFB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75988" y="1920284"/>
            <a:ext cx="2003062" cy="2003062"/>
          </a:xfrm>
          <a:custGeom>
            <a:avLst/>
            <a:gdLst>
              <a:gd name="connsiteX0" fmla="*/ 1001531 w 2003062"/>
              <a:gd name="connsiteY0" fmla="*/ 0 h 2003062"/>
              <a:gd name="connsiteX1" fmla="*/ 2003062 w 2003062"/>
              <a:gd name="connsiteY1" fmla="*/ 1001531 h 2003062"/>
              <a:gd name="connsiteX2" fmla="*/ 1001531 w 2003062"/>
              <a:gd name="connsiteY2" fmla="*/ 2003062 h 2003062"/>
              <a:gd name="connsiteX3" fmla="*/ 0 w 2003062"/>
              <a:gd name="connsiteY3" fmla="*/ 1001531 h 2003062"/>
              <a:gd name="connsiteX4" fmla="*/ 1001531 w 2003062"/>
              <a:gd name="connsiteY4" fmla="*/ 0 h 200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3062" h="2003062">
                <a:moveTo>
                  <a:pt x="1001531" y="0"/>
                </a:moveTo>
                <a:cubicBezTo>
                  <a:pt x="1554661" y="0"/>
                  <a:pt x="2003062" y="448401"/>
                  <a:pt x="2003062" y="1001531"/>
                </a:cubicBezTo>
                <a:cubicBezTo>
                  <a:pt x="2003062" y="1554661"/>
                  <a:pt x="1554661" y="2003062"/>
                  <a:pt x="1001531" y="2003062"/>
                </a:cubicBezTo>
                <a:cubicBezTo>
                  <a:pt x="448401" y="2003062"/>
                  <a:pt x="0" y="1554661"/>
                  <a:pt x="0" y="1001531"/>
                </a:cubicBezTo>
                <a:cubicBezTo>
                  <a:pt x="0" y="448401"/>
                  <a:pt x="448401" y="0"/>
                  <a:pt x="100153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  <p:sp>
        <p:nvSpPr>
          <p:cNvPr id="10" name="Picture Placeholder 15">
            <a:extLst>
              <a:ext uri="{FF2B5EF4-FFF2-40B4-BE49-F238E27FC236}">
                <a16:creationId xmlns:a16="http://schemas.microsoft.com/office/drawing/2014/main" id="{B68BF85F-CB64-4184-A7EE-8A95FDF02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01533" y="1920284"/>
            <a:ext cx="2003062" cy="2003062"/>
          </a:xfrm>
          <a:custGeom>
            <a:avLst/>
            <a:gdLst>
              <a:gd name="connsiteX0" fmla="*/ 1001531 w 2003062"/>
              <a:gd name="connsiteY0" fmla="*/ 0 h 2003062"/>
              <a:gd name="connsiteX1" fmla="*/ 2003062 w 2003062"/>
              <a:gd name="connsiteY1" fmla="*/ 1001531 h 2003062"/>
              <a:gd name="connsiteX2" fmla="*/ 1001531 w 2003062"/>
              <a:gd name="connsiteY2" fmla="*/ 2003062 h 2003062"/>
              <a:gd name="connsiteX3" fmla="*/ 0 w 2003062"/>
              <a:gd name="connsiteY3" fmla="*/ 1001531 h 2003062"/>
              <a:gd name="connsiteX4" fmla="*/ 1001531 w 2003062"/>
              <a:gd name="connsiteY4" fmla="*/ 0 h 200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3062" h="2003062">
                <a:moveTo>
                  <a:pt x="1001531" y="0"/>
                </a:moveTo>
                <a:cubicBezTo>
                  <a:pt x="1554661" y="0"/>
                  <a:pt x="2003062" y="448401"/>
                  <a:pt x="2003062" y="1001531"/>
                </a:cubicBezTo>
                <a:cubicBezTo>
                  <a:pt x="2003062" y="1554661"/>
                  <a:pt x="1554661" y="2003062"/>
                  <a:pt x="1001531" y="2003062"/>
                </a:cubicBezTo>
                <a:cubicBezTo>
                  <a:pt x="448401" y="2003062"/>
                  <a:pt x="0" y="1554661"/>
                  <a:pt x="0" y="1001531"/>
                </a:cubicBezTo>
                <a:cubicBezTo>
                  <a:pt x="0" y="448401"/>
                  <a:pt x="448401" y="0"/>
                  <a:pt x="100153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1411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6B9FD54A-807D-4F77-B628-80A1FF087B9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59994" y="-22352"/>
            <a:ext cx="7517206" cy="6888479"/>
          </a:xfrm>
          <a:prstGeom prst="parallelogram">
            <a:avLst>
              <a:gd name="adj" fmla="val 50084"/>
            </a:avLst>
          </a:prstGeom>
        </p:spPr>
        <p:txBody>
          <a:bodyPr wrap="square" anchor="ctr">
            <a:noAutofit/>
          </a:bodyPr>
          <a:lstStyle>
            <a:lvl1pPr marL="0" indent="0">
              <a:buNone/>
              <a:defRPr sz="8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81726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42A51AF-D33D-4166-A65E-DB166B6F654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457508" y="1295399"/>
            <a:ext cx="4129208" cy="4267202"/>
          </a:xfrm>
          <a:custGeom>
            <a:avLst/>
            <a:gdLst>
              <a:gd name="connsiteX0" fmla="*/ 0 w 4129208"/>
              <a:gd name="connsiteY0" fmla="*/ 0 h 4267202"/>
              <a:gd name="connsiteX1" fmla="*/ 4129208 w 4129208"/>
              <a:gd name="connsiteY1" fmla="*/ 0 h 4267202"/>
              <a:gd name="connsiteX2" fmla="*/ 4129208 w 4129208"/>
              <a:gd name="connsiteY2" fmla="*/ 4267202 h 4267202"/>
              <a:gd name="connsiteX3" fmla="*/ 0 w 4129208"/>
              <a:gd name="connsiteY3" fmla="*/ 4267202 h 426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9208" h="4267202">
                <a:moveTo>
                  <a:pt x="0" y="0"/>
                </a:moveTo>
                <a:lnTo>
                  <a:pt x="4129208" y="0"/>
                </a:lnTo>
                <a:lnTo>
                  <a:pt x="4129208" y="4267202"/>
                </a:lnTo>
                <a:lnTo>
                  <a:pt x="0" y="4267202"/>
                </a:lnTo>
                <a:close/>
              </a:path>
            </a:pathLst>
          </a:custGeom>
        </p:spPr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24C754C-1F2E-462F-A488-FEAD02A0FD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5284" y="1295399"/>
            <a:ext cx="4129208" cy="4267202"/>
          </a:xfrm>
          <a:custGeom>
            <a:avLst/>
            <a:gdLst>
              <a:gd name="connsiteX0" fmla="*/ 0 w 4129208"/>
              <a:gd name="connsiteY0" fmla="*/ 0 h 4267202"/>
              <a:gd name="connsiteX1" fmla="*/ 4129208 w 4129208"/>
              <a:gd name="connsiteY1" fmla="*/ 0 h 4267202"/>
              <a:gd name="connsiteX2" fmla="*/ 4129208 w 4129208"/>
              <a:gd name="connsiteY2" fmla="*/ 4267202 h 4267202"/>
              <a:gd name="connsiteX3" fmla="*/ 0 w 4129208"/>
              <a:gd name="connsiteY3" fmla="*/ 4267202 h 426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9208" h="4267202">
                <a:moveTo>
                  <a:pt x="0" y="0"/>
                </a:moveTo>
                <a:lnTo>
                  <a:pt x="4129208" y="0"/>
                </a:lnTo>
                <a:lnTo>
                  <a:pt x="4129208" y="4267202"/>
                </a:lnTo>
                <a:lnTo>
                  <a:pt x="0" y="4267202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116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B3C9221-244E-41C3-A12F-8D84CD405C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6550" y="330201"/>
            <a:ext cx="11518900" cy="6197600"/>
          </a:xfrm>
          <a:custGeom>
            <a:avLst/>
            <a:gdLst>
              <a:gd name="connsiteX0" fmla="*/ 0 w 11518900"/>
              <a:gd name="connsiteY0" fmla="*/ 0 h 6197600"/>
              <a:gd name="connsiteX1" fmla="*/ 11518900 w 11518900"/>
              <a:gd name="connsiteY1" fmla="*/ 0 h 6197600"/>
              <a:gd name="connsiteX2" fmla="*/ 11518900 w 11518900"/>
              <a:gd name="connsiteY2" fmla="*/ 6197600 h 6197600"/>
              <a:gd name="connsiteX3" fmla="*/ 0 w 11518900"/>
              <a:gd name="connsiteY3" fmla="*/ 6197600 h 619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18900" h="6197600">
                <a:moveTo>
                  <a:pt x="0" y="0"/>
                </a:moveTo>
                <a:lnTo>
                  <a:pt x="11518900" y="0"/>
                </a:lnTo>
                <a:lnTo>
                  <a:pt x="11518900" y="6197600"/>
                </a:lnTo>
                <a:lnTo>
                  <a:pt x="0" y="61976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145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3F483EDA-644C-4643-8305-96A90B10A7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" y="1452880"/>
            <a:ext cx="5405181" cy="5644652"/>
          </a:xfrm>
          <a:custGeom>
            <a:avLst/>
            <a:gdLst>
              <a:gd name="connsiteX0" fmla="*/ 4458397 w 5080000"/>
              <a:gd name="connsiteY0" fmla="*/ 0 h 5305064"/>
              <a:gd name="connsiteX1" fmla="*/ 5080000 w 5080000"/>
              <a:gd name="connsiteY1" fmla="*/ 5305064 h 5305064"/>
              <a:gd name="connsiteX2" fmla="*/ 0 w 5080000"/>
              <a:gd name="connsiteY2" fmla="*/ 2936541 h 530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80000" h="5305064">
                <a:moveTo>
                  <a:pt x="4458397" y="0"/>
                </a:moveTo>
                <a:lnTo>
                  <a:pt x="5080000" y="5305064"/>
                </a:lnTo>
                <a:lnTo>
                  <a:pt x="0" y="293654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01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CC0674-7F50-4D8A-AAEE-E25F51B254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7811" y="638176"/>
            <a:ext cx="11036378" cy="3223329"/>
          </a:xfrm>
          <a:custGeom>
            <a:avLst/>
            <a:gdLst>
              <a:gd name="connsiteX0" fmla="*/ 0 w 11036378"/>
              <a:gd name="connsiteY0" fmla="*/ 0 h 3223329"/>
              <a:gd name="connsiteX1" fmla="*/ 11036378 w 11036378"/>
              <a:gd name="connsiteY1" fmla="*/ 0 h 3223329"/>
              <a:gd name="connsiteX2" fmla="*/ 11036378 w 11036378"/>
              <a:gd name="connsiteY2" fmla="*/ 3223329 h 3223329"/>
              <a:gd name="connsiteX3" fmla="*/ 0 w 11036378"/>
              <a:gd name="connsiteY3" fmla="*/ 3223329 h 322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36378" h="3223329">
                <a:moveTo>
                  <a:pt x="0" y="0"/>
                </a:moveTo>
                <a:lnTo>
                  <a:pt x="11036378" y="0"/>
                </a:lnTo>
                <a:lnTo>
                  <a:pt x="11036378" y="3223329"/>
                </a:lnTo>
                <a:lnTo>
                  <a:pt x="0" y="322332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51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6A1B6D3-B779-4688-81A3-ACD47EB5374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9138" y="723903"/>
            <a:ext cx="10748960" cy="5410196"/>
          </a:xfrm>
          <a:custGeom>
            <a:avLst/>
            <a:gdLst>
              <a:gd name="connsiteX0" fmla="*/ 0 w 10748960"/>
              <a:gd name="connsiteY0" fmla="*/ 0 h 5410196"/>
              <a:gd name="connsiteX1" fmla="*/ 10748960 w 10748960"/>
              <a:gd name="connsiteY1" fmla="*/ 0 h 5410196"/>
              <a:gd name="connsiteX2" fmla="*/ 10748960 w 10748960"/>
              <a:gd name="connsiteY2" fmla="*/ 5410196 h 5410196"/>
              <a:gd name="connsiteX3" fmla="*/ 0 w 10748960"/>
              <a:gd name="connsiteY3" fmla="*/ 5410196 h 5410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48960" h="5410196">
                <a:moveTo>
                  <a:pt x="0" y="0"/>
                </a:moveTo>
                <a:lnTo>
                  <a:pt x="10748960" y="0"/>
                </a:lnTo>
                <a:lnTo>
                  <a:pt x="10748960" y="5410196"/>
                </a:lnTo>
                <a:lnTo>
                  <a:pt x="0" y="541019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368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4375AB2-0E42-4A95-B183-16EE5E1E9F3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03826" y="3691266"/>
            <a:ext cx="3644239" cy="1900520"/>
          </a:xfrm>
          <a:custGeom>
            <a:avLst/>
            <a:gdLst>
              <a:gd name="connsiteX0" fmla="*/ 0 w 3644239"/>
              <a:gd name="connsiteY0" fmla="*/ 0 h 1900520"/>
              <a:gd name="connsiteX1" fmla="*/ 3644239 w 3644239"/>
              <a:gd name="connsiteY1" fmla="*/ 0 h 1900520"/>
              <a:gd name="connsiteX2" fmla="*/ 3644239 w 3644239"/>
              <a:gd name="connsiteY2" fmla="*/ 1900520 h 1900520"/>
              <a:gd name="connsiteX3" fmla="*/ 0 w 3644239"/>
              <a:gd name="connsiteY3" fmla="*/ 1900520 h 190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4239" h="1900520">
                <a:moveTo>
                  <a:pt x="0" y="0"/>
                </a:moveTo>
                <a:lnTo>
                  <a:pt x="3644239" y="0"/>
                </a:lnTo>
                <a:lnTo>
                  <a:pt x="3644239" y="1900520"/>
                </a:lnTo>
                <a:lnTo>
                  <a:pt x="0" y="190052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EFD1AAF-3DA9-494A-BA75-EFA09B38A94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5921" y="3691266"/>
            <a:ext cx="4129386" cy="1900520"/>
          </a:xfrm>
          <a:custGeom>
            <a:avLst/>
            <a:gdLst>
              <a:gd name="connsiteX0" fmla="*/ 0 w 4129386"/>
              <a:gd name="connsiteY0" fmla="*/ 0 h 1900520"/>
              <a:gd name="connsiteX1" fmla="*/ 4129386 w 4129386"/>
              <a:gd name="connsiteY1" fmla="*/ 0 h 1900520"/>
              <a:gd name="connsiteX2" fmla="*/ 4129386 w 4129386"/>
              <a:gd name="connsiteY2" fmla="*/ 1900520 h 1900520"/>
              <a:gd name="connsiteX3" fmla="*/ 0 w 4129386"/>
              <a:gd name="connsiteY3" fmla="*/ 1900520 h 190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9386" h="1900520">
                <a:moveTo>
                  <a:pt x="0" y="0"/>
                </a:moveTo>
                <a:lnTo>
                  <a:pt x="4129386" y="0"/>
                </a:lnTo>
                <a:lnTo>
                  <a:pt x="4129386" y="1900520"/>
                </a:lnTo>
                <a:lnTo>
                  <a:pt x="0" y="190052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55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DDD04D1-1E4A-4479-A7D1-E620E31C04B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8318" y="969391"/>
            <a:ext cx="2692054" cy="4759342"/>
          </a:xfrm>
          <a:custGeom>
            <a:avLst/>
            <a:gdLst>
              <a:gd name="connsiteX0" fmla="*/ 0 w 2692054"/>
              <a:gd name="connsiteY0" fmla="*/ 0 h 4759342"/>
              <a:gd name="connsiteX1" fmla="*/ 2692054 w 2692054"/>
              <a:gd name="connsiteY1" fmla="*/ 0 h 4759342"/>
              <a:gd name="connsiteX2" fmla="*/ 2692054 w 2692054"/>
              <a:gd name="connsiteY2" fmla="*/ 4759342 h 4759342"/>
              <a:gd name="connsiteX3" fmla="*/ 0 w 2692054"/>
              <a:gd name="connsiteY3" fmla="*/ 4759342 h 4759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054" h="4759342">
                <a:moveTo>
                  <a:pt x="0" y="0"/>
                </a:moveTo>
                <a:lnTo>
                  <a:pt x="2692054" y="0"/>
                </a:lnTo>
                <a:lnTo>
                  <a:pt x="2692054" y="4759342"/>
                </a:lnTo>
                <a:lnTo>
                  <a:pt x="0" y="4759342"/>
                </a:lnTo>
                <a:close/>
              </a:path>
            </a:pathLst>
          </a:custGeom>
        </p:spPr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B764FC9-5FC2-4B8F-9514-106C793C33A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428655" y="974863"/>
            <a:ext cx="2692054" cy="4759342"/>
          </a:xfrm>
          <a:custGeom>
            <a:avLst/>
            <a:gdLst>
              <a:gd name="connsiteX0" fmla="*/ 0 w 2692054"/>
              <a:gd name="connsiteY0" fmla="*/ 0 h 4759342"/>
              <a:gd name="connsiteX1" fmla="*/ 2692054 w 2692054"/>
              <a:gd name="connsiteY1" fmla="*/ 0 h 4759342"/>
              <a:gd name="connsiteX2" fmla="*/ 2692054 w 2692054"/>
              <a:gd name="connsiteY2" fmla="*/ 4759342 h 4759342"/>
              <a:gd name="connsiteX3" fmla="*/ 0 w 2692054"/>
              <a:gd name="connsiteY3" fmla="*/ 4759342 h 4759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054" h="4759342">
                <a:moveTo>
                  <a:pt x="0" y="0"/>
                </a:moveTo>
                <a:lnTo>
                  <a:pt x="2692054" y="0"/>
                </a:lnTo>
                <a:lnTo>
                  <a:pt x="2692054" y="4759342"/>
                </a:lnTo>
                <a:lnTo>
                  <a:pt x="0" y="4759342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88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1_Office Them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5823" y="365125"/>
            <a:ext cx="11420354" cy="59698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1" r:id="rId24"/>
    <p:sldLayoutId id="2147483702" r:id="rId25"/>
    <p:sldLayoutId id="2147483703" r:id="rId26"/>
    <p:sldLayoutId id="2147483704" r:id="rId27"/>
    <p:sldLayoutId id="2147483705" r:id="rId28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Open Sans"/>
          <a:ea typeface="Open Sans"/>
          <a:cs typeface="Open San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1200" b="0" i="0" kern="1200">
          <a:solidFill>
            <a:schemeClr val="tx1"/>
          </a:solidFill>
          <a:latin typeface="Bodoni 72 Book"/>
          <a:ea typeface="Bodoni 72 Book"/>
          <a:cs typeface="Bodoni 72 Book"/>
        </a:defRPr>
      </a:lvl1pPr>
      <a:lvl2pPr marL="685800" indent="-228600" algn="ctr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Bodoni 72 Book"/>
          <a:ea typeface="Bodoni 72 Book"/>
          <a:cs typeface="Bodoni 72 Book"/>
        </a:defRPr>
      </a:lvl2pPr>
      <a:lvl3pPr marL="1143000" indent="-228600" algn="ctr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Bodoni 72 Book"/>
          <a:ea typeface="Bodoni 72 Book"/>
          <a:cs typeface="Bodoni 72 Book"/>
        </a:defRPr>
      </a:lvl3pPr>
      <a:lvl4pPr marL="1600200" indent="-228600" algn="ctr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Bodoni 72 Book"/>
          <a:ea typeface="Bodoni 72 Book"/>
          <a:cs typeface="Bodoni 72 Book"/>
        </a:defRPr>
      </a:lvl4pPr>
      <a:lvl5pPr marL="2057400" indent="-228600" algn="ctr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Bodoni 72 Book"/>
          <a:ea typeface="Bodoni 72 Book"/>
          <a:cs typeface="Bodoni 72 Book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3538404" y="3107094"/>
            <a:ext cx="538188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400" b="1" spc="725" dirty="0">
                <a:latin typeface="DX유니고딕 20"/>
                <a:ea typeface="DX유니고딕 20"/>
                <a:cs typeface="맑은 고딕 Semilight"/>
              </a:rPr>
              <a:t>사무라이 레이싱</a:t>
            </a:r>
            <a:endParaRPr lang="en-US" altLang="ko-KR" sz="44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/>
          </a:p>
        </p:txBody>
      </p:sp>
      <p:sp>
        <p:nvSpPr>
          <p:cNvPr id="30" name="직사각형 29"/>
          <p:cNvSpPr txBox="1"/>
          <p:nvPr/>
        </p:nvSpPr>
        <p:spPr>
          <a:xfrm>
            <a:off x="9753600" y="5454649"/>
            <a:ext cx="4178299" cy="363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>
                <a:latin typeface="DX유니고딕 20"/>
                <a:ea typeface="DX유니고딕 20"/>
              </a:rPr>
              <a:t>윤호선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842916" y="527774"/>
            <a:ext cx="7139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주요 시스템 </a:t>
            </a:r>
            <a:r>
              <a:rPr lang="ko-KR" altLang="en-US" sz="1000" spc="725" dirty="0" smtClean="0">
                <a:latin typeface="DX유니고딕 20"/>
                <a:ea typeface="DX유니고딕 20"/>
                <a:cs typeface="맑은 고딕 Semilight"/>
              </a:rPr>
              <a:t>친밀도</a:t>
            </a:r>
            <a:r>
              <a:rPr lang="en-US" altLang="ko-KR" sz="3600" b="1" spc="725" dirty="0" smtClean="0">
                <a:latin typeface="DX유니고딕 20"/>
                <a:ea typeface="DX유니고딕 20"/>
                <a:cs typeface="맑은 고딕 Semilight"/>
              </a:rPr>
              <a:t> </a:t>
            </a:r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 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855406" y="1337187"/>
            <a:ext cx="10225549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5406" y="5014517"/>
            <a:ext cx="10225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말에게 </a:t>
            </a:r>
            <a:r>
              <a:rPr lang="ko-KR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먹이를 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주거나 털을 빗어주면 친밀도가 상승한다</a:t>
            </a:r>
            <a:r>
              <a:rPr lang="en-US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 </a:t>
            </a:r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 latinLnBrk="1"/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 latinLnBrk="1"/>
            <a:r>
              <a:rPr lang="ko-KR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많이 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친해질수록 말의 속도가 빨라지고 </a:t>
            </a:r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 latinLnBrk="1"/>
            <a:r>
              <a:rPr lang="ko-KR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벽이나 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장애물에 </a:t>
            </a:r>
            <a:r>
              <a:rPr lang="ko-KR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부딪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혔</a:t>
            </a:r>
            <a:r>
              <a:rPr lang="ko-KR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을 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때 원래 페이스로 빨리 돌아올 수 있다</a:t>
            </a:r>
            <a:r>
              <a:rPr lang="en-US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</a:t>
            </a:r>
            <a:endParaRPr lang="ko-KR" altLang="ko-KR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180" y="1691233"/>
            <a:ext cx="4627064" cy="296923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591" y="1691233"/>
            <a:ext cx="3967803" cy="296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25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842916" y="527774"/>
            <a:ext cx="7139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주요 시스템 </a:t>
            </a:r>
            <a:r>
              <a:rPr lang="ko-KR" altLang="en-US" sz="1000" spc="725" dirty="0" smtClean="0">
                <a:latin typeface="DX유니고딕 20"/>
                <a:ea typeface="DX유니고딕 20"/>
                <a:cs typeface="맑은 고딕 Semilight"/>
              </a:rPr>
              <a:t>스킬</a:t>
            </a:r>
            <a:r>
              <a:rPr lang="en-US" altLang="ko-KR" sz="3600" b="1" spc="725" dirty="0" smtClean="0">
                <a:latin typeface="DX유니고딕 20"/>
                <a:ea typeface="DX유니고딕 20"/>
                <a:cs typeface="맑은 고딕 Semilight"/>
              </a:rPr>
              <a:t> </a:t>
            </a:r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 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855406" y="1337187"/>
            <a:ext cx="10225549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5406" y="5014517"/>
            <a:ext cx="102255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스킬 타일은</a:t>
            </a:r>
            <a:r>
              <a:rPr lang="en-US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3</a:t>
            </a:r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종류의 모양과 </a:t>
            </a:r>
            <a:r>
              <a:rPr lang="en-US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0</a:t>
            </a:r>
            <a:r>
              <a:rPr lang="ko-KR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부터 </a:t>
            </a:r>
            <a:r>
              <a:rPr lang="en-US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4</a:t>
            </a:r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까지의 숫자가 적혀있다</a:t>
            </a:r>
            <a:r>
              <a:rPr lang="en-US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 </a:t>
            </a:r>
            <a:endParaRPr lang="en-US" altLang="ko-KR" sz="1600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 latinLnBrk="1"/>
            <a:r>
              <a:rPr lang="ko-KR" altLang="en-US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경기가 </a:t>
            </a:r>
            <a:r>
              <a:rPr lang="ko-KR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시작할 때</a:t>
            </a:r>
            <a:r>
              <a:rPr lang="en-US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</a:t>
            </a:r>
            <a:r>
              <a:rPr lang="ko-KR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스킬 </a:t>
            </a:r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타일이 </a:t>
            </a:r>
            <a:r>
              <a:rPr lang="en-US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5</a:t>
            </a:r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개정도 주어진다</a:t>
            </a:r>
            <a:r>
              <a:rPr lang="en-US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 </a:t>
            </a:r>
            <a:endParaRPr lang="en-US" altLang="ko-KR" sz="1600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 latinLnBrk="1"/>
            <a:endParaRPr lang="en-US" altLang="ko-KR" sz="1600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 latinLnBrk="1"/>
            <a:r>
              <a:rPr lang="ko-KR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이는 </a:t>
            </a:r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레이싱 도중 </a:t>
            </a:r>
            <a:r>
              <a:rPr lang="ko-KR" altLang="ko-KR" sz="1600" dirty="0" err="1">
                <a:latin typeface="DX유니고딕 20" panose="02020600000000000000" pitchFamily="18" charset="-127"/>
                <a:ea typeface="DX유니고딕 20" panose="02020600000000000000" pitchFamily="18" charset="-127"/>
              </a:rPr>
              <a:t>마커가</a:t>
            </a:r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있는 곳에서 </a:t>
            </a:r>
            <a:r>
              <a:rPr lang="ko-KR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드래그 해</a:t>
            </a:r>
            <a:r>
              <a:rPr lang="en-US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</a:t>
            </a:r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사용할 수 있다</a:t>
            </a:r>
            <a:r>
              <a:rPr lang="en-US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 </a:t>
            </a:r>
            <a:endParaRPr lang="en-US" altLang="ko-KR" sz="1600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 latinLnBrk="1"/>
            <a:r>
              <a:rPr lang="ko-KR" altLang="ko-KR" sz="1600" dirty="0" err="1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마커와</a:t>
            </a:r>
            <a:r>
              <a:rPr lang="ko-KR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</a:t>
            </a:r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모양이 같고 숫자가 클수록 영토를 획득할 </a:t>
            </a:r>
            <a:r>
              <a:rPr lang="ko-KR" altLang="ko-KR" sz="16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가능성이 </a:t>
            </a:r>
            <a:r>
              <a:rPr lang="ko-KR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높아진다</a:t>
            </a:r>
            <a:r>
              <a:rPr lang="en-US" altLang="ko-KR" sz="1600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</a:t>
            </a:r>
            <a:endParaRPr lang="ko-KR" altLang="ko-KR" sz="1600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804252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3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6700" y="234959"/>
            <a:ext cx="11671300" cy="63880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ko-KR"/>
          </a:p>
        </p:txBody>
      </p:sp>
      <p:sp>
        <p:nvSpPr>
          <p:cNvPr id="122" name="TextBox 121"/>
          <p:cNvSpPr txBox="1"/>
          <p:nvPr/>
        </p:nvSpPr>
        <p:spPr>
          <a:xfrm>
            <a:off x="3013923" y="3260717"/>
            <a:ext cx="617685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2100" spc="593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감사합니다</a:t>
            </a:r>
            <a:endParaRPr lang="en-US" altLang="ko-KR" sz="2100" spc="593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656104" y="527774"/>
            <a:ext cx="16849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b="1" spc="725" dirty="0">
                <a:latin typeface="DX유니고딕 20"/>
                <a:ea typeface="DX유니고딕 20"/>
                <a:cs typeface="맑은 고딕 Semilight"/>
              </a:rPr>
              <a:t>목차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BECBB3-8FD0-43E3-BC7A-4B1E97207D8D}"/>
              </a:ext>
            </a:extLst>
          </p:cNvPr>
          <p:cNvSpPr txBox="1"/>
          <p:nvPr/>
        </p:nvSpPr>
        <p:spPr>
          <a:xfrm>
            <a:off x="1690481" y="2385422"/>
            <a:ext cx="2086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-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개요</a:t>
            </a:r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</a:t>
            </a:r>
            <a:endParaRPr lang="ko-KR" altLang="en-US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BECBB3-8FD0-43E3-BC7A-4B1E97207D8D}"/>
              </a:ext>
            </a:extLst>
          </p:cNvPr>
          <p:cNvSpPr txBox="1"/>
          <p:nvPr/>
        </p:nvSpPr>
        <p:spPr>
          <a:xfrm>
            <a:off x="1690480" y="3103177"/>
            <a:ext cx="2086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-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재미 요소</a:t>
            </a:r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</a:t>
            </a:r>
            <a:endParaRPr lang="ko-KR" altLang="en-US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BECBB3-8FD0-43E3-BC7A-4B1E97207D8D}"/>
              </a:ext>
            </a:extLst>
          </p:cNvPr>
          <p:cNvSpPr txBox="1"/>
          <p:nvPr/>
        </p:nvSpPr>
        <p:spPr>
          <a:xfrm>
            <a:off x="1690481" y="3820932"/>
            <a:ext cx="2086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-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화면 구성</a:t>
            </a:r>
            <a:endParaRPr lang="ko-KR" altLang="en-US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BECBB3-8FD0-43E3-BC7A-4B1E97207D8D}"/>
              </a:ext>
            </a:extLst>
          </p:cNvPr>
          <p:cNvSpPr txBox="1"/>
          <p:nvPr/>
        </p:nvSpPr>
        <p:spPr>
          <a:xfrm>
            <a:off x="1690481" y="4538687"/>
            <a:ext cx="2086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-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캐릭터 설정</a:t>
            </a:r>
            <a:endParaRPr lang="ko-KR" altLang="en-US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BECBB3-8FD0-43E3-BC7A-4B1E97207D8D}"/>
              </a:ext>
            </a:extLst>
          </p:cNvPr>
          <p:cNvSpPr txBox="1"/>
          <p:nvPr/>
        </p:nvSpPr>
        <p:spPr>
          <a:xfrm>
            <a:off x="7264084" y="2466083"/>
            <a:ext cx="2086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-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게임의 흐름</a:t>
            </a:r>
            <a:endParaRPr lang="ko-KR" altLang="en-US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ECBB3-8FD0-43E3-BC7A-4B1E97207D8D}"/>
              </a:ext>
            </a:extLst>
          </p:cNvPr>
          <p:cNvSpPr txBox="1"/>
          <p:nvPr/>
        </p:nvSpPr>
        <p:spPr>
          <a:xfrm>
            <a:off x="7296819" y="3172001"/>
            <a:ext cx="2086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-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주요 시스템</a:t>
            </a:r>
            <a:endParaRPr lang="ko-KR" altLang="en-US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158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656104" y="527774"/>
            <a:ext cx="16849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개요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/>
          </a:p>
        </p:txBody>
      </p:sp>
      <p:cxnSp>
        <p:nvCxnSpPr>
          <p:cNvPr id="5" name="직선 연결선 4"/>
          <p:cNvCxnSpPr/>
          <p:nvPr/>
        </p:nvCxnSpPr>
        <p:spPr>
          <a:xfrm>
            <a:off x="855406" y="1337187"/>
            <a:ext cx="10225549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5406" y="2300751"/>
            <a:ext cx="896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전쟁을 끝내기 위해 동료와 함께 성장하고 </a:t>
            </a:r>
            <a:r>
              <a:rPr lang="ko-KR" altLang="en-US" sz="2800" b="1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경주하자</a:t>
            </a:r>
            <a:r>
              <a:rPr lang="en-US" altLang="ko-KR" sz="2800" b="1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!</a:t>
            </a:r>
            <a:endParaRPr lang="ko-KR" altLang="en-US" sz="2800" b="1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55405" y="3805090"/>
            <a:ext cx="10225549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목적 </a:t>
            </a:r>
            <a:r>
              <a:rPr lang="en-US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: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전국시대의 사무라이가 되어 경마 </a:t>
            </a:r>
            <a:r>
              <a:rPr lang="ko-KR" altLang="en-US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경주에서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승리하고</a:t>
            </a:r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,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분열된 </a:t>
            </a:r>
            <a:r>
              <a:rPr lang="ko-KR" altLang="en-US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일본을 통일시키자</a:t>
            </a:r>
            <a:r>
              <a:rPr lang="en-US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</a:t>
            </a:r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플랫폼 </a:t>
            </a:r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: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모바일</a:t>
            </a:r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endParaRPr lang="en-US" altLang="ko-KR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타겟 </a:t>
            </a:r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: </a:t>
            </a:r>
            <a:r>
              <a:rPr lang="ko-KR" altLang="en-US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아기자기한 그래픽을 선호하는 </a:t>
            </a:r>
            <a:r>
              <a:rPr lang="en-US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10~20</a:t>
            </a:r>
            <a:r>
              <a:rPr lang="ko-KR" altLang="en-US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대 유저 </a:t>
            </a:r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,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보드게임 </a:t>
            </a:r>
            <a:r>
              <a:rPr lang="ko-KR" altLang="en-US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사무라이를 즐긴 </a:t>
            </a:r>
            <a:r>
              <a:rPr lang="ko-KR" altLang="en-US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유저</a:t>
            </a:r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endParaRPr lang="en-US" altLang="ko-KR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439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842917" y="527774"/>
            <a:ext cx="36799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재미요소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855406" y="1337187"/>
            <a:ext cx="10225549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모서리가 둥근 직사각형 2"/>
          <p:cNvSpPr/>
          <p:nvPr/>
        </p:nvSpPr>
        <p:spPr>
          <a:xfrm>
            <a:off x="1032384" y="2104106"/>
            <a:ext cx="1799303" cy="83574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경쟁심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6248863" y="2104106"/>
            <a:ext cx="1799303" cy="83574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정서적 교감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640541" y="2114616"/>
            <a:ext cx="1799303" cy="83574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순간 판단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8799870" y="2104106"/>
            <a:ext cx="1799303" cy="83574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목적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0500" y="3657604"/>
            <a:ext cx="2323070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NPC</a:t>
            </a:r>
            <a:r>
              <a:rPr lang="ko-KR" altLang="en-US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뿐만이 아닌</a:t>
            </a:r>
            <a:endParaRPr lang="en-US" altLang="ko-KR" sz="1400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다른 유저들간의 경쟁으로 승부욕이 생기게 한다</a:t>
            </a:r>
            <a:r>
              <a:rPr lang="en-US" altLang="ko-KR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86979" y="3657604"/>
            <a:ext cx="2323070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동료인 말과 여러 상호작용을 할 수 있어</a:t>
            </a:r>
            <a:endParaRPr lang="en-US" altLang="ko-KR" sz="1400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유대감을 형성하게 한다</a:t>
            </a:r>
            <a:r>
              <a:rPr lang="en-US" altLang="ko-KR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093570" y="3658281"/>
            <a:ext cx="289324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경주 도중에 쓸 수 있는 스킬은 순간적인 판단으로 적시적소에 사용할 수 있어야한다</a:t>
            </a:r>
            <a:r>
              <a:rPr lang="en-US" altLang="ko-KR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10049" y="3657604"/>
            <a:ext cx="30310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경주에서 우승해야 하는 목적을 스토리와 밀접한 관련이 있게 해서</a:t>
            </a:r>
            <a:r>
              <a:rPr lang="en-US" altLang="ko-KR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</a:t>
            </a:r>
            <a:r>
              <a:rPr lang="ko-KR" altLang="en-US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더욱 몰입할 수 있도록 한다</a:t>
            </a:r>
            <a:r>
              <a:rPr lang="en-US" altLang="ko-KR" sz="1400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315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842917" y="527774"/>
            <a:ext cx="36799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화면구성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855406" y="1337187"/>
            <a:ext cx="10225549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68" t="15973" r="19846" b="49444"/>
          <a:stretch/>
        </p:blipFill>
        <p:spPr>
          <a:xfrm>
            <a:off x="3541764" y="1971674"/>
            <a:ext cx="4849761" cy="38581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538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826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842917" y="527774"/>
            <a:ext cx="36799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캐릭터 설정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855406" y="1337187"/>
            <a:ext cx="10225549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024" y="1761880"/>
            <a:ext cx="6535062" cy="228631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513" y="4395979"/>
            <a:ext cx="6573167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06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842917" y="527774"/>
            <a:ext cx="36799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게임의 흐름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855406" y="1337187"/>
            <a:ext cx="10225549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모서리가 둥근 직사각형 1"/>
          <p:cNvSpPr/>
          <p:nvPr/>
        </p:nvSpPr>
        <p:spPr>
          <a:xfrm>
            <a:off x="5161936" y="1858295"/>
            <a:ext cx="1602657" cy="656856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메인 화면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2684207" y="3189717"/>
            <a:ext cx="1838632" cy="45228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경주하러가기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7438103" y="3189717"/>
            <a:ext cx="1838632" cy="45228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말 보살피기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811187" y="4286918"/>
            <a:ext cx="1510071" cy="45228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스토리 모드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3917339" y="4286918"/>
            <a:ext cx="1510071" cy="45228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경쟁 모드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cxnSp>
        <p:nvCxnSpPr>
          <p:cNvPr id="22" name="꺾인 연결선 21"/>
          <p:cNvCxnSpPr/>
          <p:nvPr/>
        </p:nvCxnSpPr>
        <p:spPr>
          <a:xfrm rot="10800000" flipV="1">
            <a:off x="2566223" y="3881274"/>
            <a:ext cx="1037300" cy="424693"/>
          </a:xfrm>
          <a:prstGeom prst="bentConnector2">
            <a:avLst/>
          </a:prstGeom>
          <a:ln w="38100">
            <a:solidFill>
              <a:srgbClr val="9FBDB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endCxn id="10" idx="0"/>
          </p:cNvCxnSpPr>
          <p:nvPr/>
        </p:nvCxnSpPr>
        <p:spPr>
          <a:xfrm>
            <a:off x="3603523" y="3874883"/>
            <a:ext cx="1068852" cy="412035"/>
          </a:xfrm>
          <a:prstGeom prst="bentConnector2">
            <a:avLst/>
          </a:prstGeom>
          <a:ln w="38100">
            <a:solidFill>
              <a:srgbClr val="9FBDB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모서리가 둥근 직사각형 25"/>
          <p:cNvSpPr/>
          <p:nvPr/>
        </p:nvSpPr>
        <p:spPr>
          <a:xfrm>
            <a:off x="2848488" y="5161084"/>
            <a:ext cx="1510071" cy="45228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결과창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cxnSp>
        <p:nvCxnSpPr>
          <p:cNvPr id="53" name="직선 연결선 52"/>
          <p:cNvCxnSpPr/>
          <p:nvPr/>
        </p:nvCxnSpPr>
        <p:spPr>
          <a:xfrm>
            <a:off x="3603523" y="3642001"/>
            <a:ext cx="0" cy="251343"/>
          </a:xfrm>
          <a:prstGeom prst="line">
            <a:avLst/>
          </a:prstGeom>
          <a:ln w="38100">
            <a:solidFill>
              <a:srgbClr val="9F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꺾인 연결선 67"/>
          <p:cNvCxnSpPr>
            <a:stCxn id="10" idx="2"/>
            <a:endCxn id="26" idx="3"/>
          </p:cNvCxnSpPr>
          <p:nvPr/>
        </p:nvCxnSpPr>
        <p:spPr>
          <a:xfrm rot="5400000">
            <a:off x="4191455" y="4906306"/>
            <a:ext cx="648024" cy="313816"/>
          </a:xfrm>
          <a:prstGeom prst="bentConnector2">
            <a:avLst/>
          </a:prstGeom>
          <a:ln w="38100">
            <a:solidFill>
              <a:srgbClr val="9FBDB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꺾인 연결선 69"/>
          <p:cNvCxnSpPr>
            <a:stCxn id="9" idx="2"/>
            <a:endCxn id="26" idx="1"/>
          </p:cNvCxnSpPr>
          <p:nvPr/>
        </p:nvCxnSpPr>
        <p:spPr>
          <a:xfrm rot="16200000" flipH="1">
            <a:off x="2383343" y="4922081"/>
            <a:ext cx="648024" cy="282265"/>
          </a:xfrm>
          <a:prstGeom prst="bentConnector2">
            <a:avLst/>
          </a:prstGeom>
          <a:ln w="38100">
            <a:solidFill>
              <a:srgbClr val="9FBDB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꺾인 연결선 75"/>
          <p:cNvCxnSpPr>
            <a:stCxn id="2" idx="2"/>
            <a:endCxn id="7" idx="0"/>
          </p:cNvCxnSpPr>
          <p:nvPr/>
        </p:nvCxnSpPr>
        <p:spPr>
          <a:xfrm rot="5400000">
            <a:off x="4446111" y="1672563"/>
            <a:ext cx="674566" cy="2359742"/>
          </a:xfrm>
          <a:prstGeom prst="bentConnector3">
            <a:avLst/>
          </a:prstGeom>
          <a:ln w="38100">
            <a:solidFill>
              <a:srgbClr val="9FBDB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꺾인 연결선 85"/>
          <p:cNvCxnSpPr/>
          <p:nvPr/>
        </p:nvCxnSpPr>
        <p:spPr>
          <a:xfrm>
            <a:off x="5963265" y="2848717"/>
            <a:ext cx="2394154" cy="348620"/>
          </a:xfrm>
          <a:prstGeom prst="bentConnector2">
            <a:avLst/>
          </a:prstGeom>
          <a:ln w="38100">
            <a:solidFill>
              <a:srgbClr val="9FBDB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/>
          <p:cNvCxnSpPr>
            <a:endCxn id="93" idx="0"/>
          </p:cNvCxnSpPr>
          <p:nvPr/>
        </p:nvCxnSpPr>
        <p:spPr>
          <a:xfrm flipH="1">
            <a:off x="7392832" y="3642001"/>
            <a:ext cx="964587" cy="644916"/>
          </a:xfrm>
          <a:prstGeom prst="line">
            <a:avLst/>
          </a:prstGeom>
          <a:ln w="38100">
            <a:solidFill>
              <a:srgbClr val="9F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/>
          <p:cNvCxnSpPr>
            <a:endCxn id="92" idx="0"/>
          </p:cNvCxnSpPr>
          <p:nvPr/>
        </p:nvCxnSpPr>
        <p:spPr>
          <a:xfrm>
            <a:off x="8357419" y="3642001"/>
            <a:ext cx="948812" cy="644917"/>
          </a:xfrm>
          <a:prstGeom prst="line">
            <a:avLst/>
          </a:prstGeom>
          <a:ln w="38100">
            <a:solidFill>
              <a:srgbClr val="9F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모서리가 둥근 직사각형 92"/>
          <p:cNvSpPr/>
          <p:nvPr/>
        </p:nvSpPr>
        <p:spPr>
          <a:xfrm>
            <a:off x="6666270" y="4286917"/>
            <a:ext cx="1453123" cy="45228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털 </a:t>
            </a:r>
            <a:r>
              <a:rPr lang="ko-KR" altLang="en-US" dirty="0" err="1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빗어주기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sp>
        <p:nvSpPr>
          <p:cNvPr id="92" name="모서리가 둥근 직사각형 91"/>
          <p:cNvSpPr/>
          <p:nvPr/>
        </p:nvSpPr>
        <p:spPr>
          <a:xfrm>
            <a:off x="8637637" y="4286918"/>
            <a:ext cx="1337188" cy="45228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  <a:latin typeface="DX유니고딕 20" panose="02020600000000000000" pitchFamily="18" charset="-127"/>
                <a:ea typeface="DX유니고딕 20" panose="02020600000000000000" pitchFamily="18" charset="-127"/>
              </a:rPr>
              <a:t>먹이 주기</a:t>
            </a:r>
            <a:endParaRPr lang="ko-KR" altLang="en-US" dirty="0">
              <a:solidFill>
                <a:schemeClr val="tx1"/>
              </a:solidFill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755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842916" y="527774"/>
            <a:ext cx="7139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주요 시스템 </a:t>
            </a:r>
            <a:r>
              <a:rPr lang="ko-KR" altLang="en-US" sz="1000" spc="725" dirty="0" smtClean="0">
                <a:latin typeface="DX유니고딕 20"/>
                <a:ea typeface="DX유니고딕 20"/>
                <a:cs typeface="맑은 고딕 Semilight"/>
              </a:rPr>
              <a:t>스토리모드</a:t>
            </a:r>
            <a:r>
              <a:rPr lang="en-US" altLang="ko-KR" sz="3600" b="1" spc="725" dirty="0" smtClean="0">
                <a:latin typeface="DX유니고딕 20"/>
                <a:ea typeface="DX유니고딕 20"/>
                <a:cs typeface="맑은 고딕 Semilight"/>
              </a:rPr>
              <a:t> </a:t>
            </a:r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 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855406" y="1337187"/>
            <a:ext cx="10225549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5406" y="5014517"/>
            <a:ext cx="10225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총 </a:t>
            </a:r>
            <a:r>
              <a:rPr lang="en-US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4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개의 스테이지로 크게 나뉘어져 있고 </a:t>
            </a:r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 latinLnBrk="1"/>
            <a:r>
              <a:rPr lang="ko-KR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스토리 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내에서 등장하는 </a:t>
            </a:r>
            <a:r>
              <a:rPr lang="en-US" altLang="ko-KR" dirty="0" err="1">
                <a:latin typeface="DX유니고딕 20" panose="02020600000000000000" pitchFamily="18" charset="-127"/>
                <a:ea typeface="DX유니고딕 20" panose="02020600000000000000" pitchFamily="18" charset="-127"/>
              </a:rPr>
              <a:t>npc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들과 </a:t>
            </a:r>
            <a:r>
              <a:rPr lang="ko-KR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경기하는 모드</a:t>
            </a:r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 </a:t>
            </a:r>
          </a:p>
          <a:p>
            <a:pPr algn="ctr" latinLnBrk="1"/>
            <a:endParaRPr lang="ko-KR" altLang="ko-KR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 latinLnBrk="1"/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각 스테이지를 모두 클리어하면 스토리의 엔딩을 볼 수 있다</a:t>
            </a:r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</a:t>
            </a:r>
            <a:endParaRPr lang="ko-KR" altLang="ko-KR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8" t="32969" r="31144" b="1329"/>
          <a:stretch/>
        </p:blipFill>
        <p:spPr>
          <a:xfrm>
            <a:off x="3458342" y="1701879"/>
            <a:ext cx="5019675" cy="294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35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en-US"/>
          </a:p>
        </p:txBody>
      </p:sp>
      <p:sp>
        <p:nvSpPr>
          <p:cNvPr id="20" name="직사각형 19"/>
          <p:cNvSpPr txBox="1"/>
          <p:nvPr/>
        </p:nvSpPr>
        <p:spPr>
          <a:xfrm>
            <a:off x="842916" y="527774"/>
            <a:ext cx="7139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주요 시스템 </a:t>
            </a:r>
            <a:r>
              <a:rPr lang="ko-KR" altLang="en-US" sz="1000" spc="725" dirty="0" err="1" smtClean="0">
                <a:latin typeface="DX유니고딕 20"/>
                <a:ea typeface="DX유니고딕 20"/>
                <a:cs typeface="맑은 고딕 Semilight"/>
              </a:rPr>
              <a:t>경쟁모드</a:t>
            </a:r>
            <a:r>
              <a:rPr lang="en-US" altLang="ko-KR" sz="3600" b="1" spc="725" dirty="0" smtClean="0">
                <a:latin typeface="DX유니고딕 20"/>
                <a:ea typeface="DX유니고딕 20"/>
                <a:cs typeface="맑은 고딕 Semilight"/>
              </a:rPr>
              <a:t> </a:t>
            </a:r>
            <a:r>
              <a:rPr lang="ko-KR" altLang="en-US" sz="3600" b="1" spc="725" dirty="0" smtClean="0">
                <a:latin typeface="DX유니고딕 20"/>
                <a:ea typeface="DX유니고딕 20"/>
                <a:cs typeface="맑은 고딕 Semilight"/>
              </a:rPr>
              <a:t> </a:t>
            </a:r>
            <a:endParaRPr lang="en-US" altLang="ko-KR" sz="3600" b="1" spc="725" dirty="0">
              <a:latin typeface="DX유니고딕 20"/>
              <a:ea typeface="DX유니고딕 20"/>
              <a:cs typeface="맑은 고딕 Semilight"/>
            </a:endParaRPr>
          </a:p>
        </p:txBody>
      </p:sp>
      <p:sp>
        <p:nvSpPr>
          <p:cNvPr id="23" name="직사각형 22"/>
          <p:cNvSpPr txBox="1"/>
          <p:nvPr/>
        </p:nvSpPr>
        <p:spPr>
          <a:xfrm>
            <a:off x="1498600" y="552450"/>
            <a:ext cx="9461499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855406" y="1337187"/>
            <a:ext cx="10225549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5406" y="5014517"/>
            <a:ext cx="10225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ko-KR" altLang="ko-KR" dirty="0"/>
              <a:t> </a:t>
            </a:r>
            <a:r>
              <a:rPr lang="en-US" altLang="ko-KR" dirty="0" err="1">
                <a:latin typeface="DX유니고딕 20" panose="02020600000000000000" pitchFamily="18" charset="-127"/>
                <a:ea typeface="DX유니고딕 20" panose="02020600000000000000" pitchFamily="18" charset="-127"/>
              </a:rPr>
              <a:t>npc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가 아닌 다른 플레이어들과 겨룰 수 있는 </a:t>
            </a:r>
            <a:r>
              <a:rPr lang="ko-KR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모드</a:t>
            </a:r>
            <a:r>
              <a:rPr lang="en-US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</a:t>
            </a:r>
          </a:p>
          <a:p>
            <a:pPr algn="ctr" latinLnBrk="1"/>
            <a:endParaRPr lang="ko-KR" altLang="ko-KR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/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승패에 따라 </a:t>
            </a:r>
            <a:r>
              <a:rPr lang="ko-KR" altLang="ko-KR" dirty="0" err="1">
                <a:latin typeface="DX유니고딕 20" panose="02020600000000000000" pitchFamily="18" charset="-127"/>
                <a:ea typeface="DX유니고딕 20" panose="02020600000000000000" pitchFamily="18" charset="-127"/>
              </a:rPr>
              <a:t>경기점수가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 낮아지거나 높아지고 </a:t>
            </a:r>
            <a:endParaRPr lang="en-US" altLang="ko-KR" dirty="0" smtClean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  <a:p>
            <a:pPr algn="ctr"/>
            <a:r>
              <a:rPr lang="ko-KR" altLang="ko-KR" dirty="0" smtClean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순위에 </a:t>
            </a:r>
            <a:r>
              <a:rPr lang="ko-KR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따라 좋은 보상을 얻을 수 있다</a:t>
            </a:r>
            <a:r>
              <a:rPr lang="en-US" altLang="ko-KR" dirty="0">
                <a:latin typeface="DX유니고딕 20" panose="02020600000000000000" pitchFamily="18" charset="-127"/>
                <a:ea typeface="DX유니고딕 20" panose="02020600000000000000" pitchFamily="18" charset="-127"/>
              </a:rPr>
              <a:t>.</a:t>
            </a:r>
            <a:endParaRPr lang="ko-KR" altLang="ko-KR" dirty="0">
              <a:latin typeface="DX유니고딕 20" panose="02020600000000000000" pitchFamily="18" charset="-127"/>
              <a:ea typeface="DX유니고딕 20" panose="02020600000000000000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8" t="32969" r="31144" b="1329"/>
          <a:stretch/>
        </p:blipFill>
        <p:spPr>
          <a:xfrm>
            <a:off x="3458342" y="1701879"/>
            <a:ext cx="5019675" cy="294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65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56">
      <a:dk1>
        <a:srgbClr val="000000"/>
      </a:dk1>
      <a:lt1>
        <a:srgbClr val="FFFFFF"/>
      </a:lt1>
      <a:dk2>
        <a:srgbClr val="44546A"/>
      </a:dk2>
      <a:lt2>
        <a:srgbClr val="FFFFFF"/>
      </a:lt2>
      <a:accent1>
        <a:srgbClr val="D8D8D8"/>
      </a:accent1>
      <a:accent2>
        <a:srgbClr val="FFFF00"/>
      </a:accent2>
      <a:accent3>
        <a:srgbClr val="FFC000"/>
      </a:accent3>
      <a:accent4>
        <a:srgbClr val="FF0000"/>
      </a:accent4>
      <a:accent5>
        <a:srgbClr val="C00000"/>
      </a:accent5>
      <a:accent6>
        <a:srgbClr val="92D050"/>
      </a:accent6>
      <a:hlink>
        <a:srgbClr val="00B0F0"/>
      </a:hlink>
      <a:folHlink>
        <a:srgbClr val="0070C0"/>
      </a:folHlink>
    </a:clrScheme>
    <a:fontScheme name="Office">
      <a:majorFont>
        <a:latin typeface="Calibri Light" panose="20000000000000000000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20000000000000000000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20000000000000000000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20000000000000000000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263</Words>
  <Application>Microsoft Office PowerPoint</Application>
  <PresentationFormat>와이드스크린</PresentationFormat>
  <Paragraphs>60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Bodoni 72 Book</vt:lpstr>
      <vt:lpstr>DX유니고딕 20</vt:lpstr>
      <vt:lpstr>Montserrat Light</vt:lpstr>
      <vt:lpstr>Open Sans</vt:lpstr>
      <vt:lpstr>맑은 고딕</vt:lpstr>
      <vt:lpstr>맑은 고딕 Semilight</vt:lpstr>
      <vt:lpstr>Arial</vt:lpstr>
      <vt:lpstr>Calibri</vt:lpstr>
      <vt:lpstr>1_Office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User</cp:lastModifiedBy>
  <cp:revision>5798</cp:revision>
  <dcterms:created xsi:type="dcterms:W3CDTF">2017-12-06T10:15:39Z</dcterms:created>
  <dcterms:modified xsi:type="dcterms:W3CDTF">2020-08-01T03:33:32Z</dcterms:modified>
  <cp:category/>
  <cp:contentStatus/>
</cp:coreProperties>
</file>

<file path=docProps/thumbnail.jpeg>
</file>